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867" r:id="rId2"/>
  </p:sldMasterIdLst>
  <p:notesMasterIdLst>
    <p:notesMasterId r:id="rId20"/>
  </p:notesMasterIdLst>
  <p:handoutMasterIdLst>
    <p:handoutMasterId r:id="rId21"/>
  </p:handoutMasterIdLst>
  <p:sldIdLst>
    <p:sldId id="293" r:id="rId3"/>
    <p:sldId id="257" r:id="rId4"/>
    <p:sldId id="292" r:id="rId5"/>
    <p:sldId id="272" r:id="rId6"/>
    <p:sldId id="258" r:id="rId7"/>
    <p:sldId id="290" r:id="rId8"/>
    <p:sldId id="291" r:id="rId9"/>
    <p:sldId id="288" r:id="rId10"/>
    <p:sldId id="261" r:id="rId11"/>
    <p:sldId id="262" r:id="rId12"/>
    <p:sldId id="283" r:id="rId13"/>
    <p:sldId id="276" r:id="rId14"/>
    <p:sldId id="278" r:id="rId15"/>
    <p:sldId id="268" r:id="rId16"/>
    <p:sldId id="267" r:id="rId17"/>
    <p:sldId id="270" r:id="rId18"/>
    <p:sldId id="269" r:id="rId19"/>
  </p:sldIdLst>
  <p:sldSz cx="9601200" cy="12801600" type="A3"/>
  <p:notesSz cx="6858000" cy="9144000"/>
  <p:defaultTextStyle>
    <a:defPPr>
      <a:defRPr lang="en-US"/>
    </a:defPPr>
    <a:lvl1pPr marL="0" algn="l" defTabSz="600944" rtl="0" eaLnBrk="1" latinLnBrk="0" hangingPunct="1">
      <a:defRPr sz="2400" kern="1200">
        <a:solidFill>
          <a:schemeClr val="tx1"/>
        </a:solidFill>
        <a:latin typeface="+mn-lt"/>
        <a:ea typeface="+mn-ea"/>
        <a:cs typeface="+mn-cs"/>
      </a:defRPr>
    </a:lvl1pPr>
    <a:lvl2pPr marL="600944" algn="l" defTabSz="600944" rtl="0" eaLnBrk="1" latinLnBrk="0" hangingPunct="1">
      <a:defRPr sz="2400" kern="1200">
        <a:solidFill>
          <a:schemeClr val="tx1"/>
        </a:solidFill>
        <a:latin typeface="+mn-lt"/>
        <a:ea typeface="+mn-ea"/>
        <a:cs typeface="+mn-cs"/>
      </a:defRPr>
    </a:lvl2pPr>
    <a:lvl3pPr marL="1201887" algn="l" defTabSz="600944" rtl="0" eaLnBrk="1" latinLnBrk="0" hangingPunct="1">
      <a:defRPr sz="2400" kern="1200">
        <a:solidFill>
          <a:schemeClr val="tx1"/>
        </a:solidFill>
        <a:latin typeface="+mn-lt"/>
        <a:ea typeface="+mn-ea"/>
        <a:cs typeface="+mn-cs"/>
      </a:defRPr>
    </a:lvl3pPr>
    <a:lvl4pPr marL="1802831" algn="l" defTabSz="600944" rtl="0" eaLnBrk="1" latinLnBrk="0" hangingPunct="1">
      <a:defRPr sz="2400" kern="1200">
        <a:solidFill>
          <a:schemeClr val="tx1"/>
        </a:solidFill>
        <a:latin typeface="+mn-lt"/>
        <a:ea typeface="+mn-ea"/>
        <a:cs typeface="+mn-cs"/>
      </a:defRPr>
    </a:lvl4pPr>
    <a:lvl5pPr marL="2403775" algn="l" defTabSz="600944" rtl="0" eaLnBrk="1" latinLnBrk="0" hangingPunct="1">
      <a:defRPr sz="2400" kern="1200">
        <a:solidFill>
          <a:schemeClr val="tx1"/>
        </a:solidFill>
        <a:latin typeface="+mn-lt"/>
        <a:ea typeface="+mn-ea"/>
        <a:cs typeface="+mn-cs"/>
      </a:defRPr>
    </a:lvl5pPr>
    <a:lvl6pPr marL="3004718" algn="l" defTabSz="600944" rtl="0" eaLnBrk="1" latinLnBrk="0" hangingPunct="1">
      <a:defRPr sz="2400" kern="1200">
        <a:solidFill>
          <a:schemeClr val="tx1"/>
        </a:solidFill>
        <a:latin typeface="+mn-lt"/>
        <a:ea typeface="+mn-ea"/>
        <a:cs typeface="+mn-cs"/>
      </a:defRPr>
    </a:lvl6pPr>
    <a:lvl7pPr marL="3605662" algn="l" defTabSz="600944" rtl="0" eaLnBrk="1" latinLnBrk="0" hangingPunct="1">
      <a:defRPr sz="2400" kern="1200">
        <a:solidFill>
          <a:schemeClr val="tx1"/>
        </a:solidFill>
        <a:latin typeface="+mn-lt"/>
        <a:ea typeface="+mn-ea"/>
        <a:cs typeface="+mn-cs"/>
      </a:defRPr>
    </a:lvl7pPr>
    <a:lvl8pPr marL="4206606" algn="l" defTabSz="600944" rtl="0" eaLnBrk="1" latinLnBrk="0" hangingPunct="1">
      <a:defRPr sz="2400" kern="1200">
        <a:solidFill>
          <a:schemeClr val="tx1"/>
        </a:solidFill>
        <a:latin typeface="+mn-lt"/>
        <a:ea typeface="+mn-ea"/>
        <a:cs typeface="+mn-cs"/>
      </a:defRPr>
    </a:lvl8pPr>
    <a:lvl9pPr marL="4807549" algn="l" defTabSz="600944"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guide id="3" orient="horz" pos="4032">
          <p15:clr>
            <a:srgbClr val="A4A3A4"/>
          </p15:clr>
        </p15:guide>
        <p15:guide id="4" pos="30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C5F5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autoAdjust="0"/>
    <p:restoredTop sz="99846" autoAdjust="0"/>
  </p:normalViewPr>
  <p:slideViewPr>
    <p:cSldViewPr snapToGrid="0" snapToObjects="1">
      <p:cViewPr>
        <p:scale>
          <a:sx n="121" d="100"/>
          <a:sy n="121" d="100"/>
        </p:scale>
        <p:origin x="-160" y="4960"/>
      </p:cViewPr>
      <p:guideLst>
        <p:guide orient="horz" pos="1620"/>
        <p:guide orient="horz" pos="4032"/>
        <p:guide pos="2880"/>
        <p:guide pos="3024"/>
      </p:guideLst>
    </p:cSldViewPr>
  </p:slideViewPr>
  <p:notesTextViewPr>
    <p:cViewPr>
      <p:scale>
        <a:sx n="100" d="100"/>
        <a:sy n="100" d="100"/>
      </p:scale>
      <p:origin x="0" y="0"/>
    </p:cViewPr>
  </p:notesTextViewPr>
  <p:sorterViewPr>
    <p:cViewPr>
      <p:scale>
        <a:sx n="124" d="100"/>
        <a:sy n="124" d="100"/>
      </p:scale>
      <p:origin x="0" y="1336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BDB706A-95EB-FF43-8358-75EF4D00F4A9}" type="datetimeFigureOut">
              <a:rPr lang="en-US" smtClean="0"/>
              <a:t>08/05/17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75459A9-95B9-A04C-A7DA-C6B9EAD06016}" type="slidenum">
              <a:rPr lang="en-US" smtClean="0"/>
              <a:t>‹#›</a:t>
            </a:fld>
            <a:endParaRPr lang="en-US"/>
          </a:p>
        </p:txBody>
      </p:sp>
    </p:spTree>
    <p:extLst>
      <p:ext uri="{BB962C8B-B14F-4D97-AF65-F5344CB8AC3E}">
        <p14:creationId xmlns:p14="http://schemas.microsoft.com/office/powerpoint/2010/main" val="4178203588"/>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2.png>
</file>

<file path=ppt/media/image14.png>
</file>

<file path=ppt/media/image15.png>
</file>

<file path=ppt/media/image16.png>
</file>

<file path=ppt/media/image17.png>
</file>

<file path=ppt/media/image18.png>
</file>

<file path=ppt/media/image19.png>
</file>

<file path=ppt/media/image20.png>
</file>

<file path=ppt/media/image24.png>
</file>

<file path=ppt/media/image25.png>
</file>

<file path=ppt/media/image26.png>
</file>

<file path=ppt/media/image27.png>
</file>

<file path=ppt/media/image28.png>
</file>

<file path=ppt/media/image29.png>
</file>

<file path=ppt/media/image3.png>
</file>

<file path=ppt/media/image33.png>
</file>

<file path=ppt/media/image38.png>
</file>

<file path=ppt/media/image5.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7996129-0583-2544-9A80-4530EBDB0541}" type="datetimeFigureOut">
              <a:rPr lang="en-US" smtClean="0"/>
              <a:t>08/05/17</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A52368-45F2-9B43-A213-D803AC8942BC}" type="slidenum">
              <a:rPr lang="en-US" smtClean="0"/>
              <a:t>‹#›</a:t>
            </a:fld>
            <a:endParaRPr lang="en-US"/>
          </a:p>
        </p:txBody>
      </p:sp>
    </p:spTree>
    <p:extLst>
      <p:ext uri="{BB962C8B-B14F-4D97-AF65-F5344CB8AC3E}">
        <p14:creationId xmlns:p14="http://schemas.microsoft.com/office/powerpoint/2010/main" val="1945492681"/>
      </p:ext>
    </p:extLst>
  </p:cSld>
  <p:clrMap bg1="lt1" tx1="dk1" bg2="lt2" tx2="dk2" accent1="accent1" accent2="accent2" accent3="accent3" accent4="accent4" accent5="accent5" accent6="accent6" hlink="hlink" folHlink="folHlink"/>
  <p:hf hdr="0" ftr="0" dt="0"/>
  <p:notesStyle>
    <a:lvl1pPr marL="0" algn="l" defTabSz="600944" rtl="0" eaLnBrk="1" latinLnBrk="0" hangingPunct="1">
      <a:defRPr sz="1600" kern="1200">
        <a:solidFill>
          <a:schemeClr val="tx1"/>
        </a:solidFill>
        <a:latin typeface="+mn-lt"/>
        <a:ea typeface="+mn-ea"/>
        <a:cs typeface="+mn-cs"/>
      </a:defRPr>
    </a:lvl1pPr>
    <a:lvl2pPr marL="600944" algn="l" defTabSz="600944" rtl="0" eaLnBrk="1" latinLnBrk="0" hangingPunct="1">
      <a:defRPr sz="1600" kern="1200">
        <a:solidFill>
          <a:schemeClr val="tx1"/>
        </a:solidFill>
        <a:latin typeface="+mn-lt"/>
        <a:ea typeface="+mn-ea"/>
        <a:cs typeface="+mn-cs"/>
      </a:defRPr>
    </a:lvl2pPr>
    <a:lvl3pPr marL="1201887" algn="l" defTabSz="600944" rtl="0" eaLnBrk="1" latinLnBrk="0" hangingPunct="1">
      <a:defRPr sz="1600" kern="1200">
        <a:solidFill>
          <a:schemeClr val="tx1"/>
        </a:solidFill>
        <a:latin typeface="+mn-lt"/>
        <a:ea typeface="+mn-ea"/>
        <a:cs typeface="+mn-cs"/>
      </a:defRPr>
    </a:lvl3pPr>
    <a:lvl4pPr marL="1802831" algn="l" defTabSz="600944" rtl="0" eaLnBrk="1" latinLnBrk="0" hangingPunct="1">
      <a:defRPr sz="1600" kern="1200">
        <a:solidFill>
          <a:schemeClr val="tx1"/>
        </a:solidFill>
        <a:latin typeface="+mn-lt"/>
        <a:ea typeface="+mn-ea"/>
        <a:cs typeface="+mn-cs"/>
      </a:defRPr>
    </a:lvl4pPr>
    <a:lvl5pPr marL="2403775" algn="l" defTabSz="600944" rtl="0" eaLnBrk="1" latinLnBrk="0" hangingPunct="1">
      <a:defRPr sz="1600" kern="1200">
        <a:solidFill>
          <a:schemeClr val="tx1"/>
        </a:solidFill>
        <a:latin typeface="+mn-lt"/>
        <a:ea typeface="+mn-ea"/>
        <a:cs typeface="+mn-cs"/>
      </a:defRPr>
    </a:lvl5pPr>
    <a:lvl6pPr marL="3004718" algn="l" defTabSz="600944" rtl="0" eaLnBrk="1" latinLnBrk="0" hangingPunct="1">
      <a:defRPr sz="1600" kern="1200">
        <a:solidFill>
          <a:schemeClr val="tx1"/>
        </a:solidFill>
        <a:latin typeface="+mn-lt"/>
        <a:ea typeface="+mn-ea"/>
        <a:cs typeface="+mn-cs"/>
      </a:defRPr>
    </a:lvl6pPr>
    <a:lvl7pPr marL="3605662" algn="l" defTabSz="600944" rtl="0" eaLnBrk="1" latinLnBrk="0" hangingPunct="1">
      <a:defRPr sz="1600" kern="1200">
        <a:solidFill>
          <a:schemeClr val="tx1"/>
        </a:solidFill>
        <a:latin typeface="+mn-lt"/>
        <a:ea typeface="+mn-ea"/>
        <a:cs typeface="+mn-cs"/>
      </a:defRPr>
    </a:lvl7pPr>
    <a:lvl8pPr marL="4206606" algn="l" defTabSz="600944" rtl="0" eaLnBrk="1" latinLnBrk="0" hangingPunct="1">
      <a:defRPr sz="1600" kern="1200">
        <a:solidFill>
          <a:schemeClr val="tx1"/>
        </a:solidFill>
        <a:latin typeface="+mn-lt"/>
        <a:ea typeface="+mn-ea"/>
        <a:cs typeface="+mn-cs"/>
      </a:defRPr>
    </a:lvl8pPr>
    <a:lvl9pPr marL="4807549" algn="l" defTabSz="600944"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emf"/><Relationship Id="rId3" Type="http://schemas.openxmlformats.org/officeDocument/2006/relationships/image" Target="../media/image4.emf"/></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1.emf"/></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emf"/></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3.emf"/></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pn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 Id="rId3" Type="http://schemas.openxmlformats.org/officeDocument/2006/relationships/image" Target="../media/image2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4.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 Id="rId3" Type="http://schemas.openxmlformats.org/officeDocument/2006/relationships/image" Target="../media/image4.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 Id="rId3" Type="http://schemas.openxmlformats.org/officeDocument/2006/relationships/image" Target="../media/image4.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4.emf"/></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4.emf"/></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 Id="rId3" Type="http://schemas.openxmlformats.org/officeDocument/2006/relationships/image" Target="../media/image4.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 Id="rId3" Type="http://schemas.openxmlformats.org/officeDocument/2006/relationships/image" Target="../media/image4.emf"/></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emf"/></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emf"/></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 Id="rId3" Type="http://schemas.openxmlformats.org/officeDocument/2006/relationships/image" Target="../media/image8.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 Id="rId3" Type="http://schemas.openxmlformats.org/officeDocument/2006/relationships/image" Target="../media/image28.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emf"/></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eg"/><Relationship Id="rId3" Type="http://schemas.openxmlformats.org/officeDocument/2006/relationships/image" Target="../media/image4.emf"/></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emf"/><Relationship Id="rId3"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0.emf"/></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eg"/><Relationship Id="rId3" Type="http://schemas.openxmlformats.org/officeDocument/2006/relationships/image" Target="../media/image8.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10.emf"/></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eg"/><Relationship Id="rId3" Type="http://schemas.openxmlformats.org/officeDocument/2006/relationships/image" Target="../media/image4.emf"/></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 Id="rId3" Type="http://schemas.openxmlformats.org/officeDocument/2006/relationships/image" Target="../media/image4.emf"/></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 Id="rId3" Type="http://schemas.openxmlformats.org/officeDocument/2006/relationships/image" Target="../media/image4.emf"/></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emf"/><Relationship Id="rId3" Type="http://schemas.openxmlformats.org/officeDocument/2006/relationships/image" Target="../media/image4.emf"/></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6.pn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 Id="rId3" Type="http://schemas.openxmlformats.org/officeDocument/2006/relationships/image" Target="../media/image4.emf"/></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 Id="rId3" Type="http://schemas.openxmlformats.org/officeDocument/2006/relationships/image" Target="../media/image4.emf"/></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png"/><Relationship Id="rId3" Type="http://schemas.openxmlformats.org/officeDocument/2006/relationships/image" Target="../media/image4.emf"/></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pic>
        <p:nvPicPr>
          <p:cNvPr id="7" name="Picture 6" descr="pattern_green_spiral"/>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601200" cy="12820565"/>
          </a:xfrm>
          <a:prstGeom prst="rect">
            <a:avLst/>
          </a:prstGeom>
          <a:ln>
            <a:noFill/>
          </a:ln>
        </p:spPr>
      </p:pic>
      <p:pic>
        <p:nvPicPr>
          <p:cNvPr id="8" name="Picture 7"/>
          <p:cNvPicPr>
            <a:picLocks noChangeAspect="1"/>
          </p:cNvPicPr>
          <p:nvPr userDrawn="1"/>
        </p:nvPicPr>
        <p:blipFill>
          <a:blip r:embed="rId3"/>
          <a:stretch>
            <a:fillRect/>
          </a:stretch>
        </p:blipFill>
        <p:spPr>
          <a:xfrm>
            <a:off x="795038" y="762885"/>
            <a:ext cx="919826" cy="466313"/>
          </a:xfrm>
          <a:prstGeom prst="rect">
            <a:avLst/>
          </a:prstGeom>
        </p:spPr>
      </p:pic>
      <p:sp>
        <p:nvSpPr>
          <p:cNvPr id="2" name="Title 1"/>
          <p:cNvSpPr>
            <a:spLocks noGrp="1"/>
          </p:cNvSpPr>
          <p:nvPr>
            <p:ph type="ctrTitle"/>
          </p:nvPr>
        </p:nvSpPr>
        <p:spPr>
          <a:xfrm>
            <a:off x="795037" y="6851343"/>
            <a:ext cx="7387320" cy="2900475"/>
          </a:xfrm>
          <a:noFill/>
        </p:spPr>
        <p:txBody>
          <a:bodyPr wrap="square" lIns="0" tIns="141955" rIns="141955" bIns="141955" rtlCol="0" anchor="b">
            <a:spAutoFit/>
          </a:bodyPr>
          <a:lstStyle>
            <a:lvl1pPr>
              <a:lnSpc>
                <a:spcPct val="70000"/>
              </a:lnSpc>
              <a:defRPr lang="en-US" sz="7900" dirty="0">
                <a:solidFill>
                  <a:schemeClr val="bg1"/>
                </a:solidFill>
                <a:ea typeface="+mn-ea"/>
              </a:defRPr>
            </a:lvl1pPr>
          </a:lstStyle>
          <a:p>
            <a:pPr marL="0" lvl="0">
              <a:lnSpc>
                <a:spcPct val="70000"/>
              </a:lnSpc>
            </a:pPr>
            <a:r>
              <a:rPr lang="fi-FI" smtClean="0"/>
              <a:t>Click to edit Master title style</a:t>
            </a:r>
            <a:endParaRPr lang="en-US" dirty="0"/>
          </a:p>
        </p:txBody>
      </p:sp>
      <p:sp>
        <p:nvSpPr>
          <p:cNvPr id="6" name="Date Placeholder 3"/>
          <p:cNvSpPr>
            <a:spLocks noGrp="1"/>
          </p:cNvSpPr>
          <p:nvPr>
            <p:ph type="dt" sz="half" idx="2"/>
          </p:nvPr>
        </p:nvSpPr>
        <p:spPr>
          <a:xfrm>
            <a:off x="795038" y="9847971"/>
            <a:ext cx="2576948" cy="494680"/>
          </a:xfrm>
          <a:prstGeom prst="rect">
            <a:avLst/>
          </a:prstGeom>
          <a:solidFill>
            <a:srgbClr val="FFF046"/>
          </a:solidFill>
        </p:spPr>
        <p:txBody>
          <a:bodyPr vert="horz" wrap="square" lIns="141955" tIns="123028" rIns="141955" bIns="123028" rtlCol="0">
            <a:spAutoFit/>
          </a:bodyPr>
          <a:lstStyle>
            <a:lvl1pPr>
              <a:defRPr lang="en-US" sz="1600" baseline="0" smtClean="0">
                <a:solidFill>
                  <a:srgbClr val="000000"/>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1403916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hort text with title">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11" name="Title 14"/>
          <p:cNvSpPr>
            <a:spLocks noGrp="1"/>
          </p:cNvSpPr>
          <p:nvPr>
            <p:ph type="title"/>
          </p:nvPr>
        </p:nvSpPr>
        <p:spPr>
          <a:xfrm>
            <a:off x="917447" y="2547743"/>
            <a:ext cx="6851673" cy="2754237"/>
          </a:xfrm>
        </p:spPr>
        <p:txBody>
          <a:bodyPr wrap="square" tIns="47318" bIns="47318" anchor="ctr">
            <a:spAutoFit/>
          </a:bodyPr>
          <a:lstStyle>
            <a:lvl1pPr>
              <a:lnSpc>
                <a:spcPct val="80000"/>
              </a:lnSpc>
              <a:defRPr lang="en-US" sz="7100" b="0" i="0" kern="1200" baseline="0" dirty="0">
                <a:solidFill>
                  <a:srgbClr val="000000"/>
                </a:solidFill>
                <a:latin typeface="+mj-lt"/>
                <a:ea typeface="+mn-ea"/>
                <a:cs typeface="SharpSansNo1-Extrabold"/>
              </a:defRPr>
            </a:lvl1pPr>
          </a:lstStyle>
          <a:p>
            <a:r>
              <a:rPr lang="fi-FI" smtClean="0"/>
              <a:t>Click to edit Master title style</a:t>
            </a:r>
            <a:endParaRPr lang="en-US" dirty="0"/>
          </a:p>
        </p:txBody>
      </p:sp>
      <p:sp>
        <p:nvSpPr>
          <p:cNvPr id="7" name="Text Placeholder 6"/>
          <p:cNvSpPr>
            <a:spLocks noGrp="1"/>
          </p:cNvSpPr>
          <p:nvPr>
            <p:ph type="body" sz="quarter" idx="12"/>
          </p:nvPr>
        </p:nvSpPr>
        <p:spPr>
          <a:xfrm>
            <a:off x="917449" y="6209182"/>
            <a:ext cx="6390799" cy="3520441"/>
          </a:xfrm>
        </p:spPr>
        <p:txBody>
          <a:bodyPr>
            <a:noAutofit/>
          </a:bodyPr>
          <a:lstStyle>
            <a:lvl1pPr marL="0" indent="0">
              <a:buNone/>
              <a:defRPr sz="2600"/>
            </a:lvl1pPr>
            <a:lvl2pPr marL="600944" indent="0">
              <a:buNone/>
              <a:defRPr sz="2400"/>
            </a:lvl2pPr>
            <a:lvl3pPr marL="1201887" indent="0">
              <a:buNone/>
              <a:defRPr sz="2100"/>
            </a:lvl3pPr>
            <a:lvl4pPr marL="1802831" indent="0">
              <a:buNone/>
              <a:defRPr sz="1800"/>
            </a:lvl4pPr>
            <a:lvl5pPr marL="2403775" indent="0">
              <a:buNone/>
              <a:defRPr sz="18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Tree>
    <p:extLst>
      <p:ext uri="{BB962C8B-B14F-4D97-AF65-F5344CB8AC3E}">
        <p14:creationId xmlns:p14="http://schemas.microsoft.com/office/powerpoint/2010/main" val="4175745257"/>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with border 1">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Tree>
    <p:extLst>
      <p:ext uri="{BB962C8B-B14F-4D97-AF65-F5344CB8AC3E}">
        <p14:creationId xmlns:p14="http://schemas.microsoft.com/office/powerpoint/2010/main" val="1214567409"/>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 with border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0" y="0"/>
            <a:ext cx="9601200" cy="12801600"/>
          </a:xfrm>
          <a:prstGeom prst="rect">
            <a:avLst/>
          </a:prstGeom>
        </p:spPr>
      </p:pic>
      <p:pic>
        <p:nvPicPr>
          <p:cNvPr id="9" name="Picture 8"/>
          <p:cNvPicPr>
            <a:picLocks noChangeAspect="1"/>
          </p:cNvPicPr>
          <p:nvPr userDrawn="1"/>
        </p:nvPicPr>
        <p:blipFill>
          <a:blip r:embed="rId3">
            <a:alphaModFix/>
            <a:lum bright="100000" contrast="-70000"/>
          </a:blip>
          <a:stretch>
            <a:fillRect/>
          </a:stretch>
        </p:blipFill>
        <p:spPr>
          <a:xfrm>
            <a:off x="9282806" y="924322"/>
            <a:ext cx="188884" cy="5359143"/>
          </a:xfrm>
          <a:prstGeom prst="rect">
            <a:avLst/>
          </a:prstGeom>
        </p:spPr>
      </p:pic>
      <p:sp>
        <p:nvSpPr>
          <p:cNvPr id="10" name="Rectangle 9"/>
          <p:cNvSpPr/>
          <p:nvPr userDrawn="1"/>
        </p:nvSpPr>
        <p:spPr>
          <a:xfrm>
            <a:off x="406403" y="873345"/>
            <a:ext cx="8823034" cy="1103767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solidFill>
                <a:srgbClr val="41A03D"/>
              </a:solidFill>
            </a:endParaRPr>
          </a:p>
        </p:txBody>
      </p:sp>
    </p:spTree>
    <p:extLst>
      <p:ext uri="{BB962C8B-B14F-4D97-AF65-F5344CB8AC3E}">
        <p14:creationId xmlns:p14="http://schemas.microsoft.com/office/powerpoint/2010/main" val="1113217967"/>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Ask Why">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14203" y="0"/>
            <a:ext cx="9586997" cy="12801600"/>
          </a:xfrm>
          <a:prstGeom prst="rect">
            <a:avLst/>
          </a:prstGeom>
        </p:spPr>
      </p:pic>
    </p:spTree>
    <p:extLst>
      <p:ext uri="{BB962C8B-B14F-4D97-AF65-F5344CB8AC3E}">
        <p14:creationId xmlns:p14="http://schemas.microsoft.com/office/powerpoint/2010/main" val="264450150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I &lt;3 feedbac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stretch>
            <a:fillRect/>
          </a:stretch>
        </p:blipFill>
        <p:spPr>
          <a:xfrm>
            <a:off x="0" y="0"/>
            <a:ext cx="9601200" cy="12820565"/>
          </a:xfrm>
          <a:prstGeom prst="rect">
            <a:avLst/>
          </a:prstGeom>
        </p:spPr>
      </p:pic>
      <p:sp>
        <p:nvSpPr>
          <p:cNvPr id="5" name="Picture Placeholder 24"/>
          <p:cNvSpPr>
            <a:spLocks noGrp="1"/>
          </p:cNvSpPr>
          <p:nvPr>
            <p:ph type="pic" sz="quarter" idx="16" hasCustomPrompt="1"/>
          </p:nvPr>
        </p:nvSpPr>
        <p:spPr>
          <a:xfrm>
            <a:off x="8369382" y="9886811"/>
            <a:ext cx="751760" cy="1781950"/>
          </a:xfrm>
        </p:spPr>
        <p:txBody>
          <a:bodyPr>
            <a:normAutofit/>
          </a:bodyPr>
          <a:lstStyle>
            <a:lvl1pPr marL="0" indent="0">
              <a:buNone/>
              <a:defRPr sz="1600"/>
            </a:lvl1pPr>
          </a:lstStyle>
          <a:p>
            <a:r>
              <a:rPr lang="en-US" dirty="0" smtClean="0"/>
              <a:t> </a:t>
            </a:r>
            <a:endParaRPr lang="en-US" dirty="0"/>
          </a:p>
        </p:txBody>
      </p:sp>
      <p:sp>
        <p:nvSpPr>
          <p:cNvPr id="6" name="Text Placeholder 4"/>
          <p:cNvSpPr>
            <a:spLocks noGrp="1"/>
          </p:cNvSpPr>
          <p:nvPr>
            <p:ph type="body" sz="quarter" idx="17" hasCustomPrompt="1"/>
          </p:nvPr>
        </p:nvSpPr>
        <p:spPr>
          <a:xfrm>
            <a:off x="6115313" y="9889633"/>
            <a:ext cx="2166665" cy="1781950"/>
          </a:xfrm>
        </p:spPr>
        <p:txBody>
          <a:bodyPr lIns="47318" tIns="0" rIns="47318" bIns="0" anchor="b">
            <a:noAutofit/>
          </a:bodyPr>
          <a:lstStyle>
            <a:lvl1pPr marL="0" indent="0" algn="r">
              <a:spcAft>
                <a:spcPts val="0"/>
              </a:spcAft>
              <a:buNone/>
              <a:defRPr sz="1600" b="1" i="0" baseline="0">
                <a:solidFill>
                  <a:srgbClr val="FFFFFF"/>
                </a:solidFill>
                <a:latin typeface="+mj-lt"/>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en-US" dirty="0" err="1" smtClean="0"/>
              <a:t>Firstname</a:t>
            </a:r>
            <a:r>
              <a:rPr lang="en-US" dirty="0" smtClean="0"/>
              <a:t> </a:t>
            </a:r>
            <a:r>
              <a:rPr lang="en-US" dirty="0" err="1" smtClean="0"/>
              <a:t>Lastname</a:t>
            </a:r>
            <a:r>
              <a:rPr lang="en-US" dirty="0" smtClean="0"/>
              <a:t> Contact info</a:t>
            </a:r>
            <a:endParaRPr lang="en-US" dirty="0"/>
          </a:p>
        </p:txBody>
      </p:sp>
    </p:spTree>
    <p:extLst>
      <p:ext uri="{BB962C8B-B14F-4D97-AF65-F5344CB8AC3E}">
        <p14:creationId xmlns:p14="http://schemas.microsoft.com/office/powerpoint/2010/main" val="1818641750"/>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Pattern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0" y="21074"/>
            <a:ext cx="9601200" cy="12801600"/>
          </a:xfrm>
          <a:prstGeom prst="rect">
            <a:avLst/>
          </a:prstGeom>
        </p:spPr>
      </p:pic>
    </p:spTree>
    <p:extLst>
      <p:ext uri="{BB962C8B-B14F-4D97-AF65-F5344CB8AC3E}">
        <p14:creationId xmlns:p14="http://schemas.microsoft.com/office/powerpoint/2010/main" val="932119864"/>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Pattern 2">
    <p:spTree>
      <p:nvGrpSpPr>
        <p:cNvPr id="1" name=""/>
        <p:cNvGrpSpPr/>
        <p:nvPr/>
      </p:nvGrpSpPr>
      <p:grpSpPr>
        <a:xfrm>
          <a:off x="0" y="0"/>
          <a:ext cx="0" cy="0"/>
          <a:chOff x="0" y="0"/>
          <a:chExt cx="0" cy="0"/>
        </a:xfrm>
      </p:grpSpPr>
      <p:pic>
        <p:nvPicPr>
          <p:cNvPr id="4" name="Picture 3" descr="pattern_warmred_triangle"/>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601200" cy="12820565"/>
          </a:xfrm>
          <a:prstGeom prst="rect">
            <a:avLst/>
          </a:prstGeom>
        </p:spPr>
      </p:pic>
    </p:spTree>
    <p:extLst>
      <p:ext uri="{BB962C8B-B14F-4D97-AF65-F5344CB8AC3E}">
        <p14:creationId xmlns:p14="http://schemas.microsoft.com/office/powerpoint/2010/main" val="173436330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Pattern 3">
    <p:spTree>
      <p:nvGrpSpPr>
        <p:cNvPr id="1" name=""/>
        <p:cNvGrpSpPr/>
        <p:nvPr/>
      </p:nvGrpSpPr>
      <p:grpSpPr>
        <a:xfrm>
          <a:off x="0" y="0"/>
          <a:ext cx="0" cy="0"/>
          <a:chOff x="0" y="0"/>
          <a:chExt cx="0" cy="0"/>
        </a:xfrm>
      </p:grpSpPr>
      <p:pic>
        <p:nvPicPr>
          <p:cNvPr id="3" name="Picture 2" descr="pattern_mint_spiral"/>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121" y="1"/>
            <a:ext cx="9595079" cy="12812392"/>
          </a:xfrm>
          <a:prstGeom prst="rect">
            <a:avLst/>
          </a:prstGeom>
        </p:spPr>
      </p:pic>
    </p:spTree>
    <p:extLst>
      <p:ext uri="{BB962C8B-B14F-4D97-AF65-F5344CB8AC3E}">
        <p14:creationId xmlns:p14="http://schemas.microsoft.com/office/powerpoint/2010/main" val="2077248062"/>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Pattern 4">
    <p:spTree>
      <p:nvGrpSpPr>
        <p:cNvPr id="1" name=""/>
        <p:cNvGrpSpPr/>
        <p:nvPr/>
      </p:nvGrpSpPr>
      <p:grpSpPr>
        <a:xfrm>
          <a:off x="0" y="0"/>
          <a:ext cx="0" cy="0"/>
          <a:chOff x="0" y="0"/>
          <a:chExt cx="0" cy="0"/>
        </a:xfrm>
      </p:grpSpPr>
      <p:pic>
        <p:nvPicPr>
          <p:cNvPr id="3" name="Picture 2" descr="pattern_green_leaf"/>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601200" cy="12820565"/>
          </a:xfrm>
          <a:prstGeom prst="rect">
            <a:avLst/>
          </a:prstGeom>
        </p:spPr>
      </p:pic>
    </p:spTree>
    <p:extLst>
      <p:ext uri="{BB962C8B-B14F-4D97-AF65-F5344CB8AC3E}">
        <p14:creationId xmlns:p14="http://schemas.microsoft.com/office/powerpoint/2010/main" val="3744413205"/>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Pattern 5">
    <p:spTree>
      <p:nvGrpSpPr>
        <p:cNvPr id="1" name=""/>
        <p:cNvGrpSpPr/>
        <p:nvPr/>
      </p:nvGrpSpPr>
      <p:grpSpPr>
        <a:xfrm>
          <a:off x="0" y="0"/>
          <a:ext cx="0" cy="0"/>
          <a:chOff x="0" y="0"/>
          <a:chExt cx="0" cy="0"/>
        </a:xfrm>
      </p:grpSpPr>
      <p:pic>
        <p:nvPicPr>
          <p:cNvPr id="4" name="Picture 3" descr="pattern_green_spiral"/>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601200" cy="12820565"/>
          </a:xfrm>
          <a:prstGeom prst="rect">
            <a:avLst/>
          </a:prstGeom>
          <a:ln>
            <a:noFill/>
          </a:ln>
        </p:spPr>
      </p:pic>
    </p:spTree>
    <p:extLst>
      <p:ext uri="{BB962C8B-B14F-4D97-AF65-F5344CB8AC3E}">
        <p14:creationId xmlns:p14="http://schemas.microsoft.com/office/powerpoint/2010/main" val="359129739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Pattern 6">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6122" y="-19157"/>
            <a:ext cx="9586997" cy="12801600"/>
          </a:xfrm>
          <a:prstGeom prst="rect">
            <a:avLst/>
          </a:prstGeom>
        </p:spPr>
      </p:pic>
      <p:pic>
        <p:nvPicPr>
          <p:cNvPr id="5" name="Picture 4" descr="pattern_emerald_triangle"/>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601200" cy="12820565"/>
          </a:xfrm>
          <a:prstGeom prst="rect">
            <a:avLst/>
          </a:prstGeom>
        </p:spPr>
      </p:pic>
    </p:spTree>
    <p:extLst>
      <p:ext uri="{BB962C8B-B14F-4D97-AF65-F5344CB8AC3E}">
        <p14:creationId xmlns:p14="http://schemas.microsoft.com/office/powerpoint/2010/main" val="4190442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hort text and content">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17449" y="2149405"/>
            <a:ext cx="4724578" cy="5251635"/>
          </a:xfrm>
        </p:spPr>
        <p:txBody>
          <a:bodyPr vert="horz" wrap="square" lIns="120189" tIns="47318" rIns="120189" bIns="47318" rtlCol="0" anchor="b">
            <a:normAutofit/>
          </a:bodyPr>
          <a:lstStyle>
            <a:lvl1pPr>
              <a:defRPr lang="en-US" sz="7100" baseline="0" dirty="0">
                <a:ea typeface="+mn-ea"/>
              </a:defRPr>
            </a:lvl1pPr>
          </a:lstStyle>
          <a:p>
            <a:pPr marL="0" lvl="0">
              <a:lnSpc>
                <a:spcPct val="80000"/>
              </a:lnSpc>
            </a:pPr>
            <a:r>
              <a:rPr lang="fi-FI" smtClean="0"/>
              <a:t>Click to edit Master title style</a:t>
            </a:r>
            <a:endParaRPr lang="en-US" dirty="0"/>
          </a:p>
        </p:txBody>
      </p:sp>
      <p:sp>
        <p:nvSpPr>
          <p:cNvPr id="13" name="Text Placeholder 12"/>
          <p:cNvSpPr>
            <a:spLocks noGrp="1"/>
          </p:cNvSpPr>
          <p:nvPr>
            <p:ph type="body" sz="quarter" idx="11"/>
          </p:nvPr>
        </p:nvSpPr>
        <p:spPr>
          <a:xfrm>
            <a:off x="917449" y="7707087"/>
            <a:ext cx="4724578" cy="3014649"/>
          </a:xfrm>
        </p:spPr>
        <p:txBody>
          <a:bodyPr vert="horz" wrap="square" lIns="120189" tIns="60094" rIns="120189" bIns="60094" rtlCol="0">
            <a:normAutofit/>
          </a:bodyPr>
          <a:lstStyle>
            <a:lvl1pPr marL="0" indent="0">
              <a:buNone/>
              <a:defRPr lang="fi-FI" sz="1800" dirty="0" smtClean="0"/>
            </a:lvl1pPr>
          </a:lstStyle>
          <a:p>
            <a:pPr lvl="0"/>
            <a:r>
              <a:rPr lang="fi-FI" smtClean="0"/>
              <a:t>Click to edit Master text styles</a:t>
            </a:r>
          </a:p>
        </p:txBody>
      </p:sp>
      <p:sp>
        <p:nvSpPr>
          <p:cNvPr id="7" name="Content Placeholder 6"/>
          <p:cNvSpPr>
            <a:spLocks noGrp="1"/>
          </p:cNvSpPr>
          <p:nvPr>
            <p:ph sz="quarter" idx="12" hasCustomPrompt="1"/>
          </p:nvPr>
        </p:nvSpPr>
        <p:spPr>
          <a:xfrm>
            <a:off x="6060310" y="2149406"/>
            <a:ext cx="2730123" cy="8572333"/>
          </a:xfrm>
        </p:spPr>
        <p:txBody>
          <a:bodyPr/>
          <a:lstStyle>
            <a:lvl1pPr marL="0" indent="0">
              <a:buNone/>
              <a:defRPr/>
            </a:lvl1pPr>
          </a:lstStyle>
          <a:p>
            <a:pPr lvl="0"/>
            <a:r>
              <a:rPr lang="fi-FI" dirty="0" smtClean="0"/>
              <a:t> </a:t>
            </a:r>
            <a:endParaRPr lang="en-US" dirty="0"/>
          </a:p>
        </p:txBody>
      </p:sp>
    </p:spTree>
    <p:extLst>
      <p:ext uri="{BB962C8B-B14F-4D97-AF65-F5344CB8AC3E}">
        <p14:creationId xmlns:p14="http://schemas.microsoft.com/office/powerpoint/2010/main" val="234261687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Pattern 7">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6122" y="-19157"/>
            <a:ext cx="9586997" cy="12801600"/>
          </a:xfrm>
          <a:prstGeom prst="rect">
            <a:avLst/>
          </a:prstGeom>
        </p:spPr>
      </p:pic>
    </p:spTree>
    <p:extLst>
      <p:ext uri="{BB962C8B-B14F-4D97-AF65-F5344CB8AC3E}">
        <p14:creationId xmlns:p14="http://schemas.microsoft.com/office/powerpoint/2010/main" val="14380536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 points">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17447" y="2549791"/>
            <a:ext cx="6851673" cy="2754237"/>
          </a:xfrm>
        </p:spPr>
        <p:txBody>
          <a:bodyPr vert="horz" wrap="square" lIns="120189" tIns="47318" rIns="120189" bIns="47318" rtlCol="0" anchor="ctr">
            <a:spAutoFit/>
          </a:bodyPr>
          <a:lstStyle>
            <a:lvl1pPr>
              <a:lnSpc>
                <a:spcPct val="80000"/>
              </a:lnSpc>
              <a:defRPr lang="en-US" sz="7100" baseline="0" dirty="0">
                <a:ea typeface="+mn-ea"/>
              </a:defRPr>
            </a:lvl1pPr>
          </a:lstStyle>
          <a:p>
            <a:pPr marL="0" lvl="0">
              <a:lnSpc>
                <a:spcPct val="80000"/>
              </a:lnSpc>
            </a:pPr>
            <a:r>
              <a:rPr lang="fi-FI" smtClean="0"/>
              <a:t>Click to edit Master title style</a:t>
            </a:r>
            <a:endParaRPr lang="en-US" dirty="0"/>
          </a:p>
        </p:txBody>
      </p:sp>
      <p:sp>
        <p:nvSpPr>
          <p:cNvPr id="13" name="Text Placeholder 12"/>
          <p:cNvSpPr>
            <a:spLocks noGrp="1"/>
          </p:cNvSpPr>
          <p:nvPr>
            <p:ph type="body" sz="quarter" idx="11"/>
          </p:nvPr>
        </p:nvSpPr>
        <p:spPr>
          <a:xfrm>
            <a:off x="917449" y="6018353"/>
            <a:ext cx="3749802" cy="4902195"/>
          </a:xfrm>
        </p:spPr>
        <p:txBody>
          <a:bodyPr vert="horz" wrap="square" lIns="120189" tIns="60094" rIns="120189" bIns="60094" rtlCol="0">
            <a:normAutofit/>
          </a:bodyPr>
          <a:lstStyle>
            <a:lvl1pPr marL="375590" indent="-375590">
              <a:spcAft>
                <a:spcPts val="789"/>
              </a:spcAft>
              <a:buFont typeface="Arial"/>
              <a:buChar char="•"/>
              <a:defRPr lang="fi-FI" sz="1600" dirty="0" smtClean="0"/>
            </a:lvl1pPr>
          </a:lstStyle>
          <a:p>
            <a:pPr lvl="0"/>
            <a:r>
              <a:rPr lang="fi-FI" smtClean="0"/>
              <a:t>Click to edit Master text styles</a:t>
            </a:r>
          </a:p>
        </p:txBody>
      </p:sp>
      <p:sp>
        <p:nvSpPr>
          <p:cNvPr id="12" name="Text Placeholder 12"/>
          <p:cNvSpPr>
            <a:spLocks noGrp="1"/>
          </p:cNvSpPr>
          <p:nvPr>
            <p:ph type="body" sz="quarter" idx="13"/>
          </p:nvPr>
        </p:nvSpPr>
        <p:spPr>
          <a:xfrm>
            <a:off x="5040631" y="6018355"/>
            <a:ext cx="3749802" cy="4902195"/>
          </a:xfrm>
        </p:spPr>
        <p:txBody>
          <a:bodyPr vert="horz" wrap="square" lIns="120189" tIns="60094" rIns="120189" bIns="60094" rtlCol="0">
            <a:normAutofit/>
          </a:bodyPr>
          <a:lstStyle>
            <a:lvl1pPr marL="375590" indent="-375590">
              <a:spcAft>
                <a:spcPts val="789"/>
              </a:spcAft>
              <a:buFont typeface="Arial"/>
              <a:buChar char="•"/>
              <a:defRPr lang="fi-FI" sz="1600" dirty="0" smtClean="0"/>
            </a:lvl1pPr>
          </a:lstStyle>
          <a:p>
            <a:pPr lvl="0"/>
            <a:r>
              <a:rPr lang="fi-FI" smtClean="0"/>
              <a:t>Click to edit Master text styles</a:t>
            </a:r>
          </a:p>
        </p:txBody>
      </p:sp>
    </p:spTree>
    <p:extLst>
      <p:ext uri="{BB962C8B-B14F-4D97-AF65-F5344CB8AC3E}">
        <p14:creationId xmlns:p14="http://schemas.microsoft.com/office/powerpoint/2010/main" val="21089925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 points 2">
    <p:spTree>
      <p:nvGrpSpPr>
        <p:cNvPr id="1" name=""/>
        <p:cNvGrpSpPr/>
        <p:nvPr/>
      </p:nvGrpSpPr>
      <p:grpSpPr>
        <a:xfrm>
          <a:off x="0" y="0"/>
          <a:ext cx="0" cy="0"/>
          <a:chOff x="0" y="0"/>
          <a:chExt cx="0" cy="0"/>
        </a:xfrm>
      </p:grpSpPr>
      <p:sp>
        <p:nvSpPr>
          <p:cNvPr id="8" name="Rectangle 7"/>
          <p:cNvSpPr/>
          <p:nvPr userDrawn="1"/>
        </p:nvSpPr>
        <p:spPr>
          <a:xfrm>
            <a:off x="406403" y="873343"/>
            <a:ext cx="8823034" cy="11037672"/>
          </a:xfrm>
          <a:prstGeom prst="rect">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p>
        </p:txBody>
      </p:sp>
      <p:pic>
        <p:nvPicPr>
          <p:cNvPr id="10" name="Picture 9"/>
          <p:cNvPicPr>
            <a:picLocks noChangeAspect="1"/>
          </p:cNvPicPr>
          <p:nvPr userDrawn="1"/>
        </p:nvPicPr>
        <p:blipFill>
          <a:blip r:embed="rId2"/>
          <a:stretch>
            <a:fillRect/>
          </a:stretch>
        </p:blipFill>
        <p:spPr>
          <a:xfrm>
            <a:off x="9282806" y="924322"/>
            <a:ext cx="188884" cy="5359143"/>
          </a:xfrm>
          <a:prstGeom prst="rect">
            <a:avLst/>
          </a:prstGeom>
        </p:spPr>
      </p:pic>
      <p:sp>
        <p:nvSpPr>
          <p:cNvPr id="5" name="Text Placeholder 19"/>
          <p:cNvSpPr>
            <a:spLocks noGrp="1"/>
          </p:cNvSpPr>
          <p:nvPr>
            <p:ph type="body" sz="quarter" idx="13"/>
          </p:nvPr>
        </p:nvSpPr>
        <p:spPr>
          <a:xfrm>
            <a:off x="917455" y="6442038"/>
            <a:ext cx="4779670" cy="417597"/>
          </a:xfrm>
        </p:spPr>
        <p:txBody>
          <a:bodyPr wrap="square" anchor="t">
            <a:spAutoFit/>
          </a:bodyPr>
          <a:lstStyle>
            <a:lvl1pPr marL="0" indent="0">
              <a:lnSpc>
                <a:spcPct val="90000"/>
              </a:lnSpc>
              <a:buNone/>
              <a:defRPr sz="2100" b="0" i="0">
                <a:solidFill>
                  <a:srgbClr val="210F00"/>
                </a:solidFill>
                <a:latin typeface="SharpSansNo1-Bold"/>
                <a:cs typeface="SharpSansNo1-Bold"/>
              </a:defRPr>
            </a:lvl1pPr>
            <a:lvl2pPr>
              <a:defRPr sz="1800"/>
            </a:lvl2pPr>
            <a:lvl3pPr>
              <a:defRPr sz="1600"/>
            </a:lvl3pPr>
            <a:lvl4pPr>
              <a:defRPr sz="1400"/>
            </a:lvl4pPr>
            <a:lvl5pPr marL="2403775" indent="0">
              <a:buNone/>
              <a:defRPr sz="1400"/>
            </a:lvl5pPr>
          </a:lstStyle>
          <a:p>
            <a:pPr lvl="0"/>
            <a:r>
              <a:rPr lang="fi-FI" smtClean="0"/>
              <a:t>Click to edit Master text styles</a:t>
            </a:r>
          </a:p>
        </p:txBody>
      </p:sp>
      <p:sp>
        <p:nvSpPr>
          <p:cNvPr id="15" name="Title 14"/>
          <p:cNvSpPr>
            <a:spLocks noGrp="1"/>
          </p:cNvSpPr>
          <p:nvPr>
            <p:ph type="title"/>
          </p:nvPr>
        </p:nvSpPr>
        <p:spPr>
          <a:xfrm>
            <a:off x="917447" y="2547743"/>
            <a:ext cx="6851673" cy="2754237"/>
          </a:xfrm>
        </p:spPr>
        <p:txBody>
          <a:bodyPr wrap="square" tIns="47318" bIns="47318" anchor="ctr">
            <a:spAutoFit/>
          </a:bodyPr>
          <a:lstStyle>
            <a:lvl1pPr>
              <a:lnSpc>
                <a:spcPct val="80000"/>
              </a:lnSpc>
              <a:defRPr lang="en-US" sz="7100" b="0" i="0" kern="1200" baseline="0" dirty="0">
                <a:solidFill>
                  <a:srgbClr val="000000"/>
                </a:solidFill>
                <a:latin typeface="+mj-lt"/>
                <a:ea typeface="+mn-ea"/>
                <a:cs typeface="SharpSansNo1-Extrabold"/>
              </a:defRPr>
            </a:lvl1pPr>
          </a:lstStyle>
          <a:p>
            <a:r>
              <a:rPr lang="fi-FI" smtClean="0"/>
              <a:t>Click to edit Master title style</a:t>
            </a:r>
            <a:endParaRPr lang="en-US" dirty="0"/>
          </a:p>
        </p:txBody>
      </p:sp>
      <p:sp>
        <p:nvSpPr>
          <p:cNvPr id="4" name="Text Placeholder 3"/>
          <p:cNvSpPr>
            <a:spLocks noGrp="1"/>
          </p:cNvSpPr>
          <p:nvPr>
            <p:ph type="body" sz="quarter" idx="21"/>
          </p:nvPr>
        </p:nvSpPr>
        <p:spPr>
          <a:xfrm>
            <a:off x="917454" y="7933036"/>
            <a:ext cx="4780598" cy="3010747"/>
          </a:xfrm>
        </p:spPr>
        <p:txBody>
          <a:bodyPr>
            <a:noAutofit/>
          </a:bodyPr>
          <a:lstStyle>
            <a:lvl1pPr marL="225354" indent="-225354">
              <a:buFont typeface="Arial"/>
              <a:buChar char="•"/>
              <a:defRPr sz="1200"/>
            </a:lvl1pPr>
            <a:lvl2pPr marL="600944" indent="0">
              <a:buNone/>
              <a:defRPr sz="1100"/>
            </a:lvl2pPr>
            <a:lvl3pPr marL="1201887" indent="0">
              <a:buNone/>
              <a:defRPr sz="900"/>
            </a:lvl3pPr>
            <a:lvl4pPr marL="1802831" indent="0">
              <a:buNone/>
              <a:defRPr sz="800"/>
            </a:lvl4pPr>
            <a:lvl5pPr marL="2403775" indent="0">
              <a:buNone/>
              <a:defRPr sz="800"/>
            </a:lvl5pPr>
          </a:lstStyle>
          <a:p>
            <a:pPr lvl="0"/>
            <a:r>
              <a:rPr lang="fi-FI" smtClean="0"/>
              <a:t>Click to edit Master text styles</a:t>
            </a:r>
          </a:p>
        </p:txBody>
      </p:sp>
    </p:spTree>
    <p:extLst>
      <p:ext uri="{BB962C8B-B14F-4D97-AF65-F5344CB8AC3E}">
        <p14:creationId xmlns:p14="http://schemas.microsoft.com/office/powerpoint/2010/main" val="40722826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hort text and content 2">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17448" y="2149405"/>
            <a:ext cx="3872484" cy="5251635"/>
          </a:xfrm>
        </p:spPr>
        <p:txBody>
          <a:bodyPr vert="horz" wrap="square" lIns="120189" tIns="47318" rIns="120189" bIns="47318" rtlCol="0" anchor="b">
            <a:normAutofit/>
          </a:bodyPr>
          <a:lstStyle>
            <a:lvl1pPr>
              <a:lnSpc>
                <a:spcPct val="80000"/>
              </a:lnSpc>
              <a:defRPr lang="en-US" sz="7100" baseline="0" dirty="0">
                <a:ea typeface="+mn-ea"/>
              </a:defRPr>
            </a:lvl1pPr>
          </a:lstStyle>
          <a:p>
            <a:pPr marL="0" lvl="0">
              <a:lnSpc>
                <a:spcPct val="80000"/>
              </a:lnSpc>
            </a:pPr>
            <a:r>
              <a:rPr lang="fi-FI" smtClean="0"/>
              <a:t>Click to edit Master title style</a:t>
            </a:r>
            <a:endParaRPr lang="en-US" dirty="0"/>
          </a:p>
        </p:txBody>
      </p:sp>
      <p:sp>
        <p:nvSpPr>
          <p:cNvPr id="13" name="Text Placeholder 12"/>
          <p:cNvSpPr>
            <a:spLocks noGrp="1"/>
          </p:cNvSpPr>
          <p:nvPr>
            <p:ph type="body" sz="quarter" idx="11"/>
          </p:nvPr>
        </p:nvSpPr>
        <p:spPr>
          <a:xfrm>
            <a:off x="917448" y="7707087"/>
            <a:ext cx="3872484" cy="3213462"/>
          </a:xfrm>
        </p:spPr>
        <p:txBody>
          <a:bodyPr vert="horz" wrap="square" lIns="120189" tIns="60094" rIns="120189" bIns="60094" rtlCol="0">
            <a:normAutofit/>
          </a:bodyPr>
          <a:lstStyle>
            <a:lvl1pPr marL="0" indent="0">
              <a:buNone/>
              <a:defRPr lang="fi-FI" sz="1800" dirty="0" smtClean="0"/>
            </a:lvl1pPr>
          </a:lstStyle>
          <a:p>
            <a:pPr lvl="0"/>
            <a:r>
              <a:rPr lang="fi-FI" smtClean="0"/>
              <a:t>Click to edit Master text styles</a:t>
            </a:r>
          </a:p>
        </p:txBody>
      </p:sp>
      <p:sp>
        <p:nvSpPr>
          <p:cNvPr id="7" name="Content Placeholder 6"/>
          <p:cNvSpPr>
            <a:spLocks noGrp="1"/>
          </p:cNvSpPr>
          <p:nvPr>
            <p:ph sz="quarter" idx="12" hasCustomPrompt="1"/>
          </p:nvPr>
        </p:nvSpPr>
        <p:spPr>
          <a:xfrm>
            <a:off x="5139945" y="2149405"/>
            <a:ext cx="3661155" cy="8771144"/>
          </a:xfrm>
        </p:spPr>
        <p:txBody>
          <a:bodyPr>
            <a:normAutofit/>
          </a:bodyPr>
          <a:lstStyle>
            <a:lvl1pPr marL="0" indent="0">
              <a:buNone/>
              <a:defRPr sz="1800"/>
            </a:lvl1pPr>
          </a:lstStyle>
          <a:p>
            <a:pPr lvl="0"/>
            <a:r>
              <a:rPr lang="fi-FI" dirty="0" smtClean="0"/>
              <a:t> </a:t>
            </a:r>
            <a:endParaRPr lang="en-US" dirty="0"/>
          </a:p>
        </p:txBody>
      </p:sp>
    </p:spTree>
    <p:extLst>
      <p:ext uri="{BB962C8B-B14F-4D97-AF65-F5344CB8AC3E}">
        <p14:creationId xmlns:p14="http://schemas.microsoft.com/office/powerpoint/2010/main" val="17864792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diagram">
    <p:spTree>
      <p:nvGrpSpPr>
        <p:cNvPr id="1" name=""/>
        <p:cNvGrpSpPr/>
        <p:nvPr/>
      </p:nvGrpSpPr>
      <p:grpSpPr>
        <a:xfrm>
          <a:off x="0" y="0"/>
          <a:ext cx="0" cy="0"/>
          <a:chOff x="0" y="0"/>
          <a:chExt cx="0" cy="0"/>
        </a:xfrm>
      </p:grpSpPr>
      <p:sp>
        <p:nvSpPr>
          <p:cNvPr id="2" name="Title 1"/>
          <p:cNvSpPr>
            <a:spLocks noGrp="1"/>
          </p:cNvSpPr>
          <p:nvPr>
            <p:ph type="title"/>
          </p:nvPr>
        </p:nvSpPr>
        <p:spPr>
          <a:xfrm>
            <a:off x="535292" y="1202077"/>
            <a:ext cx="8568183" cy="546966"/>
          </a:xfrm>
        </p:spPr>
        <p:txBody>
          <a:bodyPr wrap="square" tIns="47318" bIns="47318" anchor="t">
            <a:spAutoFit/>
          </a:bodyPr>
          <a:lstStyle>
            <a:lvl1pPr>
              <a:defRPr sz="3200"/>
            </a:lvl1pPr>
          </a:lstStyle>
          <a:p>
            <a:r>
              <a:rPr lang="fi-FI" smtClean="0"/>
              <a:t>Click to edit Master title style</a:t>
            </a:r>
            <a:endParaRPr lang="en-US" dirty="0"/>
          </a:p>
        </p:txBody>
      </p:sp>
      <p:pic>
        <p:nvPicPr>
          <p:cNvPr id="12" name="Picture 11"/>
          <p:cNvPicPr>
            <a:picLocks noChangeAspect="1"/>
          </p:cNvPicPr>
          <p:nvPr userDrawn="1"/>
        </p:nvPicPr>
        <p:blipFill>
          <a:blip r:embed="rId2"/>
          <a:stretch>
            <a:fillRect/>
          </a:stretch>
        </p:blipFill>
        <p:spPr>
          <a:xfrm>
            <a:off x="9282806" y="924322"/>
            <a:ext cx="188884" cy="5359143"/>
          </a:xfrm>
          <a:prstGeom prst="rect">
            <a:avLst/>
          </a:prstGeom>
        </p:spPr>
      </p:pic>
      <p:sp>
        <p:nvSpPr>
          <p:cNvPr id="6" name="Content Placeholder 5"/>
          <p:cNvSpPr>
            <a:spLocks noGrp="1"/>
          </p:cNvSpPr>
          <p:nvPr>
            <p:ph sz="quarter" idx="11" hasCustomPrompt="1"/>
          </p:nvPr>
        </p:nvSpPr>
        <p:spPr>
          <a:xfrm>
            <a:off x="535069" y="3296808"/>
            <a:ext cx="8567737" cy="8323410"/>
          </a:xfrm>
        </p:spPr>
        <p:txBody>
          <a:bodyPr>
            <a:normAutofit/>
          </a:bodyPr>
          <a:lstStyle>
            <a:lvl1pPr marL="0" indent="0">
              <a:buNone/>
              <a:defRPr sz="1400"/>
            </a:lvl1pPr>
            <a:lvl2pPr>
              <a:defRPr sz="1600"/>
            </a:lvl2pPr>
            <a:lvl3pPr>
              <a:defRPr sz="1400"/>
            </a:lvl3pPr>
            <a:lvl4pPr>
              <a:defRPr sz="1400"/>
            </a:lvl4pPr>
            <a:lvl5pPr>
              <a:defRPr sz="1400"/>
            </a:lvl5pPr>
          </a:lstStyle>
          <a:p>
            <a:pPr lvl="0"/>
            <a:r>
              <a:rPr lang="fi-FI" dirty="0" smtClean="0"/>
              <a:t> </a:t>
            </a:r>
            <a:endParaRPr lang="en-US" dirty="0"/>
          </a:p>
        </p:txBody>
      </p:sp>
    </p:spTree>
    <p:extLst>
      <p:ext uri="{BB962C8B-B14F-4D97-AF65-F5344CB8AC3E}">
        <p14:creationId xmlns:p14="http://schemas.microsoft.com/office/powerpoint/2010/main" val="3509253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diagram 2">
    <p:spTree>
      <p:nvGrpSpPr>
        <p:cNvPr id="1" name=""/>
        <p:cNvGrpSpPr/>
        <p:nvPr/>
      </p:nvGrpSpPr>
      <p:grpSpPr>
        <a:xfrm>
          <a:off x="0" y="0"/>
          <a:ext cx="0" cy="0"/>
          <a:chOff x="0" y="0"/>
          <a:chExt cx="0" cy="0"/>
        </a:xfrm>
      </p:grpSpPr>
      <p:grpSp>
        <p:nvGrpSpPr>
          <p:cNvPr id="5" name="Group 4"/>
          <p:cNvGrpSpPr/>
          <p:nvPr userDrawn="1"/>
        </p:nvGrpSpPr>
        <p:grpSpPr>
          <a:xfrm>
            <a:off x="0" y="0"/>
            <a:ext cx="9601200" cy="12801600"/>
            <a:chOff x="0" y="0"/>
            <a:chExt cx="9144000" cy="5143500"/>
          </a:xfrm>
        </p:grpSpPr>
        <p:pic>
          <p:nvPicPr>
            <p:cNvPr id="7" name="Picture 6"/>
            <p:cNvPicPr>
              <a:picLocks noChangeAspect="1"/>
            </p:cNvPicPr>
            <p:nvPr/>
          </p:nvPicPr>
          <p:blipFill>
            <a:blip r:embed="rId2"/>
            <a:stretch>
              <a:fillRect/>
            </a:stretch>
          </p:blipFill>
          <p:spPr>
            <a:xfrm>
              <a:off x="0" y="0"/>
              <a:ext cx="9144000" cy="5143500"/>
            </a:xfrm>
            <a:prstGeom prst="rect">
              <a:avLst/>
            </a:prstGeom>
          </p:spPr>
        </p:pic>
        <p:sp>
          <p:nvSpPr>
            <p:cNvPr id="8" name="Rectangle 7"/>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sp>
        <p:nvSpPr>
          <p:cNvPr id="2" name="Title 1"/>
          <p:cNvSpPr>
            <a:spLocks noGrp="1"/>
          </p:cNvSpPr>
          <p:nvPr>
            <p:ph type="title"/>
          </p:nvPr>
        </p:nvSpPr>
        <p:spPr>
          <a:xfrm>
            <a:off x="906780" y="1779257"/>
            <a:ext cx="7862318" cy="434114"/>
          </a:xfrm>
        </p:spPr>
        <p:txBody>
          <a:bodyPr wrap="square" tIns="47318" bIns="47318" anchor="t">
            <a:spAutoFit/>
          </a:bodyPr>
          <a:lstStyle>
            <a:lvl1pPr>
              <a:defRPr sz="2400"/>
            </a:lvl1pPr>
          </a:lstStyle>
          <a:p>
            <a:r>
              <a:rPr lang="fi-FI" smtClean="0"/>
              <a:t>Click to edit Master title style</a:t>
            </a:r>
            <a:endParaRPr lang="en-US" dirty="0"/>
          </a:p>
        </p:txBody>
      </p:sp>
      <p:sp>
        <p:nvSpPr>
          <p:cNvPr id="6" name="Content Placeholder 5"/>
          <p:cNvSpPr>
            <a:spLocks noGrp="1"/>
          </p:cNvSpPr>
          <p:nvPr>
            <p:ph sz="quarter" idx="11" hasCustomPrompt="1"/>
          </p:nvPr>
        </p:nvSpPr>
        <p:spPr>
          <a:xfrm>
            <a:off x="906780" y="3296809"/>
            <a:ext cx="7862318" cy="7623741"/>
          </a:xfrm>
        </p:spPr>
        <p:txBody>
          <a:bodyPr>
            <a:normAutofit/>
          </a:bodyPr>
          <a:lstStyle>
            <a:lvl1pPr marL="0" indent="0">
              <a:buNone/>
              <a:defRPr sz="1300"/>
            </a:lvl1pPr>
            <a:lvl2pPr>
              <a:defRPr sz="1600"/>
            </a:lvl2pPr>
            <a:lvl3pPr>
              <a:defRPr sz="1400"/>
            </a:lvl3pPr>
            <a:lvl4pPr>
              <a:defRPr sz="1400"/>
            </a:lvl4pPr>
            <a:lvl5pPr>
              <a:defRPr sz="1400"/>
            </a:lvl5pPr>
          </a:lstStyle>
          <a:p>
            <a:pPr lvl="0"/>
            <a:r>
              <a:rPr lang="fi-FI" dirty="0" smtClean="0"/>
              <a:t> </a:t>
            </a:r>
            <a:endParaRPr lang="en-US" dirty="0"/>
          </a:p>
        </p:txBody>
      </p:sp>
      <p:pic>
        <p:nvPicPr>
          <p:cNvPr id="12" name="Picture 11"/>
          <p:cNvPicPr>
            <a:picLocks noChangeAspect="1"/>
          </p:cNvPicPr>
          <p:nvPr userDrawn="1"/>
        </p:nvPicPr>
        <p:blipFill>
          <a:blip r:embed="rId3"/>
          <a:stretch>
            <a:fillRect/>
          </a:stretch>
        </p:blipFill>
        <p:spPr>
          <a:xfrm>
            <a:off x="9282806" y="924322"/>
            <a:ext cx="188884" cy="5359143"/>
          </a:xfrm>
          <a:prstGeom prst="rect">
            <a:avLst/>
          </a:prstGeom>
        </p:spPr>
      </p:pic>
    </p:spTree>
    <p:extLst>
      <p:ext uri="{BB962C8B-B14F-4D97-AF65-F5344CB8AC3E}">
        <p14:creationId xmlns:p14="http://schemas.microsoft.com/office/powerpoint/2010/main" val="1093434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 content">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9282806" y="924322"/>
            <a:ext cx="188884" cy="5359143"/>
          </a:xfrm>
          <a:prstGeom prst="rect">
            <a:avLst/>
          </a:prstGeom>
        </p:spPr>
      </p:pic>
      <p:sp>
        <p:nvSpPr>
          <p:cNvPr id="5" name="Text Placeholder 19"/>
          <p:cNvSpPr>
            <a:spLocks noGrp="1"/>
          </p:cNvSpPr>
          <p:nvPr>
            <p:ph type="body" sz="quarter" idx="13"/>
          </p:nvPr>
        </p:nvSpPr>
        <p:spPr>
          <a:xfrm>
            <a:off x="917138" y="6729258"/>
            <a:ext cx="3893593" cy="336785"/>
          </a:xfrm>
        </p:spPr>
        <p:txBody>
          <a:bodyPr wrap="square" anchor="b">
            <a:spAutoFit/>
          </a:bodyPr>
          <a:lstStyle>
            <a:lvl1pPr marL="0" indent="0">
              <a:buNone/>
              <a:defRPr sz="1400" b="0" i="0">
                <a:solidFill>
                  <a:srgbClr val="210F00"/>
                </a:solidFill>
                <a:latin typeface="SharpSansNo1-Bold"/>
                <a:cs typeface="SharpSansNo1-Bold"/>
              </a:defRPr>
            </a:lvl1pPr>
            <a:lvl2pPr>
              <a:defRPr sz="1800"/>
            </a:lvl2pPr>
            <a:lvl3pPr>
              <a:defRPr sz="1600"/>
            </a:lvl3pPr>
            <a:lvl4pPr>
              <a:defRPr sz="1400"/>
            </a:lvl4pPr>
            <a:lvl5pPr marL="2403775" indent="0">
              <a:buNone/>
              <a:defRPr sz="1400"/>
            </a:lvl5pPr>
          </a:lstStyle>
          <a:p>
            <a:pPr lvl="0"/>
            <a:r>
              <a:rPr lang="fi-FI" smtClean="0"/>
              <a:t>Click to edit Master text styles</a:t>
            </a:r>
          </a:p>
        </p:txBody>
      </p:sp>
      <p:sp>
        <p:nvSpPr>
          <p:cNvPr id="20" name="Content Placeholder 11"/>
          <p:cNvSpPr>
            <a:spLocks noGrp="1"/>
          </p:cNvSpPr>
          <p:nvPr>
            <p:ph sz="quarter" idx="19"/>
          </p:nvPr>
        </p:nvSpPr>
        <p:spPr>
          <a:xfrm>
            <a:off x="917449" y="7363968"/>
            <a:ext cx="3893278" cy="3745653"/>
          </a:xfrm>
        </p:spPr>
        <p:txBody>
          <a:bodyPr>
            <a:normAutofit/>
          </a:bodyPr>
          <a:lstStyle>
            <a:lvl1pPr marL="0" indent="0">
              <a:spcAft>
                <a:spcPts val="789"/>
              </a:spcAft>
              <a:buNone/>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marL="0" marR="0" lvl="0" indent="0" algn="l" defTabSz="600944" rtl="0" eaLnBrk="1" fontAlgn="auto" latinLnBrk="0" hangingPunct="1">
              <a:lnSpc>
                <a:spcPct val="100000"/>
              </a:lnSpc>
              <a:spcBef>
                <a:spcPts val="0"/>
              </a:spcBef>
              <a:spcAft>
                <a:spcPts val="789"/>
              </a:spcAft>
              <a:buClrTx/>
              <a:buSzTx/>
              <a:buFont typeface="Arial"/>
              <a:buNone/>
              <a:tabLst/>
              <a:defRPr/>
            </a:pPr>
            <a:r>
              <a:rPr lang="fi-FI" smtClean="0"/>
              <a:t>Click to edit Master text styles</a:t>
            </a:r>
          </a:p>
          <a:p>
            <a:pPr marL="0" marR="0" lvl="1" indent="0" algn="l" defTabSz="600944" rtl="0" eaLnBrk="1" fontAlgn="auto" latinLnBrk="0" hangingPunct="1">
              <a:lnSpc>
                <a:spcPct val="100000"/>
              </a:lnSpc>
              <a:spcBef>
                <a:spcPts val="0"/>
              </a:spcBef>
              <a:spcAft>
                <a:spcPts val="789"/>
              </a:spcAft>
              <a:buClrTx/>
              <a:buSzTx/>
              <a:buFont typeface="Arial"/>
              <a:buNone/>
              <a:tabLst/>
              <a:defRPr/>
            </a:pPr>
            <a:r>
              <a:rPr lang="fi-FI" smtClean="0"/>
              <a:t>Second level</a:t>
            </a:r>
          </a:p>
          <a:p>
            <a:pPr marL="0" marR="0" lvl="2" indent="0" algn="l" defTabSz="600944" rtl="0" eaLnBrk="1" fontAlgn="auto" latinLnBrk="0" hangingPunct="1">
              <a:lnSpc>
                <a:spcPct val="100000"/>
              </a:lnSpc>
              <a:spcBef>
                <a:spcPts val="0"/>
              </a:spcBef>
              <a:spcAft>
                <a:spcPts val="789"/>
              </a:spcAft>
              <a:buClrTx/>
              <a:buSzTx/>
              <a:buFont typeface="Arial"/>
              <a:buNone/>
              <a:tabLst/>
              <a:defRPr/>
            </a:pPr>
            <a:r>
              <a:rPr lang="fi-FI" smtClean="0"/>
              <a:t>Third level</a:t>
            </a:r>
          </a:p>
          <a:p>
            <a:pPr marL="0" marR="0" lvl="3" indent="0" algn="l" defTabSz="600944" rtl="0" eaLnBrk="1" fontAlgn="auto" latinLnBrk="0" hangingPunct="1">
              <a:lnSpc>
                <a:spcPct val="100000"/>
              </a:lnSpc>
              <a:spcBef>
                <a:spcPts val="0"/>
              </a:spcBef>
              <a:spcAft>
                <a:spcPts val="789"/>
              </a:spcAft>
              <a:buClrTx/>
              <a:buSzTx/>
              <a:buFont typeface="Arial"/>
              <a:buNone/>
              <a:tabLst/>
              <a:defRPr/>
            </a:pPr>
            <a:r>
              <a:rPr lang="fi-FI" smtClean="0"/>
              <a:t>Fourth level</a:t>
            </a:r>
          </a:p>
          <a:p>
            <a:pPr marL="0" marR="0" lvl="4" indent="0" algn="l" defTabSz="600944" rtl="0" eaLnBrk="1" fontAlgn="auto" latinLnBrk="0" hangingPunct="1">
              <a:lnSpc>
                <a:spcPct val="100000"/>
              </a:lnSpc>
              <a:spcBef>
                <a:spcPts val="0"/>
              </a:spcBef>
              <a:spcAft>
                <a:spcPts val="789"/>
              </a:spcAft>
              <a:buClrTx/>
              <a:buSzTx/>
              <a:buFont typeface="Arial"/>
              <a:buNone/>
              <a:tabLst/>
              <a:defRPr/>
            </a:pPr>
            <a:r>
              <a:rPr lang="fi-FI" smtClean="0"/>
              <a:t>Fifth level</a:t>
            </a:r>
            <a:endParaRPr lang="en-US" dirty="0"/>
          </a:p>
        </p:txBody>
      </p:sp>
      <p:sp>
        <p:nvSpPr>
          <p:cNvPr id="13" name="Content Placeholder 11"/>
          <p:cNvSpPr>
            <a:spLocks noGrp="1"/>
          </p:cNvSpPr>
          <p:nvPr>
            <p:ph sz="quarter" idx="20"/>
          </p:nvPr>
        </p:nvSpPr>
        <p:spPr>
          <a:xfrm>
            <a:off x="4895680" y="7363968"/>
            <a:ext cx="3893278" cy="3745653"/>
          </a:xfrm>
        </p:spPr>
        <p:txBody>
          <a:bodyPr>
            <a:normAutofit/>
          </a:bodyPr>
          <a:lstStyle>
            <a:lvl1pPr marL="0" marR="0" indent="0" algn="l" defTabSz="600944" rtl="0" eaLnBrk="1" fontAlgn="auto" latinLnBrk="0" hangingPunct="1">
              <a:lnSpc>
                <a:spcPct val="100000"/>
              </a:lnSpc>
              <a:spcBef>
                <a:spcPts val="0"/>
              </a:spcBef>
              <a:spcAft>
                <a:spcPts val="789"/>
              </a:spcAft>
              <a:buClrTx/>
              <a:buSzTx/>
              <a:buFont typeface="Arial"/>
              <a:buNone/>
              <a:tabLst/>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marL="0" marR="0" lvl="0" indent="0" algn="l" defTabSz="600944" rtl="0" eaLnBrk="1" fontAlgn="auto" latinLnBrk="0" hangingPunct="1">
              <a:lnSpc>
                <a:spcPct val="100000"/>
              </a:lnSpc>
              <a:spcBef>
                <a:spcPts val="0"/>
              </a:spcBef>
              <a:spcAft>
                <a:spcPts val="789"/>
              </a:spcAft>
              <a:buClrTx/>
              <a:buSzTx/>
              <a:buFont typeface="Arial"/>
              <a:buNone/>
              <a:tabLst/>
              <a:defRPr/>
            </a:pPr>
            <a:r>
              <a:rPr lang="fi-FI" smtClean="0"/>
              <a:t>Click to edit Master text styles</a:t>
            </a:r>
          </a:p>
          <a:p>
            <a:pPr marL="0" marR="0" lvl="1" indent="0" algn="l" defTabSz="600944" rtl="0" eaLnBrk="1" fontAlgn="auto" latinLnBrk="0" hangingPunct="1">
              <a:lnSpc>
                <a:spcPct val="100000"/>
              </a:lnSpc>
              <a:spcBef>
                <a:spcPts val="0"/>
              </a:spcBef>
              <a:spcAft>
                <a:spcPts val="789"/>
              </a:spcAft>
              <a:buClrTx/>
              <a:buSzTx/>
              <a:buFont typeface="Arial"/>
              <a:buNone/>
              <a:tabLst/>
              <a:defRPr/>
            </a:pPr>
            <a:r>
              <a:rPr lang="fi-FI" smtClean="0"/>
              <a:t>Second level</a:t>
            </a:r>
          </a:p>
          <a:p>
            <a:pPr marL="0" marR="0" lvl="2" indent="0" algn="l" defTabSz="600944" rtl="0" eaLnBrk="1" fontAlgn="auto" latinLnBrk="0" hangingPunct="1">
              <a:lnSpc>
                <a:spcPct val="100000"/>
              </a:lnSpc>
              <a:spcBef>
                <a:spcPts val="0"/>
              </a:spcBef>
              <a:spcAft>
                <a:spcPts val="789"/>
              </a:spcAft>
              <a:buClrTx/>
              <a:buSzTx/>
              <a:buFont typeface="Arial"/>
              <a:buNone/>
              <a:tabLst/>
              <a:defRPr/>
            </a:pPr>
            <a:r>
              <a:rPr lang="fi-FI" smtClean="0"/>
              <a:t>Third level</a:t>
            </a:r>
          </a:p>
          <a:p>
            <a:pPr marL="0" marR="0" lvl="3" indent="0" algn="l" defTabSz="600944" rtl="0" eaLnBrk="1" fontAlgn="auto" latinLnBrk="0" hangingPunct="1">
              <a:lnSpc>
                <a:spcPct val="100000"/>
              </a:lnSpc>
              <a:spcBef>
                <a:spcPts val="0"/>
              </a:spcBef>
              <a:spcAft>
                <a:spcPts val="789"/>
              </a:spcAft>
              <a:buClrTx/>
              <a:buSzTx/>
              <a:buFont typeface="Arial"/>
              <a:buNone/>
              <a:tabLst/>
              <a:defRPr/>
            </a:pPr>
            <a:r>
              <a:rPr lang="fi-FI" smtClean="0"/>
              <a:t>Fourth level</a:t>
            </a:r>
          </a:p>
          <a:p>
            <a:pPr marL="0" marR="0" lvl="4" indent="0" algn="l" defTabSz="600944" rtl="0" eaLnBrk="1" fontAlgn="auto" latinLnBrk="0" hangingPunct="1">
              <a:lnSpc>
                <a:spcPct val="100000"/>
              </a:lnSpc>
              <a:spcBef>
                <a:spcPts val="0"/>
              </a:spcBef>
              <a:spcAft>
                <a:spcPts val="789"/>
              </a:spcAft>
              <a:buClrTx/>
              <a:buSzTx/>
              <a:buFont typeface="Arial"/>
              <a:buNone/>
              <a:tabLst/>
              <a:defRPr/>
            </a:pPr>
            <a:r>
              <a:rPr lang="fi-FI" smtClean="0"/>
              <a:t>Fifth level</a:t>
            </a:r>
            <a:endParaRPr lang="en-US" dirty="0"/>
          </a:p>
        </p:txBody>
      </p:sp>
      <p:sp>
        <p:nvSpPr>
          <p:cNvPr id="16" name="Title 14"/>
          <p:cNvSpPr>
            <a:spLocks noGrp="1"/>
          </p:cNvSpPr>
          <p:nvPr>
            <p:ph type="title"/>
          </p:nvPr>
        </p:nvSpPr>
        <p:spPr>
          <a:xfrm>
            <a:off x="917447" y="2547743"/>
            <a:ext cx="6851673" cy="2754237"/>
          </a:xfrm>
        </p:spPr>
        <p:txBody>
          <a:bodyPr wrap="square" tIns="47318" bIns="47318" anchor="ctr">
            <a:spAutoFit/>
          </a:bodyPr>
          <a:lstStyle>
            <a:lvl1pPr>
              <a:lnSpc>
                <a:spcPct val="80000"/>
              </a:lnSpc>
              <a:defRPr lang="en-US" sz="7100" b="0" i="0" kern="1200" baseline="0" dirty="0">
                <a:solidFill>
                  <a:srgbClr val="000000"/>
                </a:solidFill>
                <a:latin typeface="+mj-lt"/>
                <a:ea typeface="+mn-ea"/>
                <a:cs typeface="SharpSansNo1-Extrabold"/>
              </a:defRPr>
            </a:lvl1pPr>
          </a:lstStyle>
          <a:p>
            <a:r>
              <a:rPr lang="fi-FI" smtClean="0"/>
              <a:t>Click to edit Master title style</a:t>
            </a:r>
            <a:endParaRPr lang="en-US" dirty="0"/>
          </a:p>
        </p:txBody>
      </p:sp>
    </p:spTree>
    <p:extLst>
      <p:ext uri="{BB962C8B-B14F-4D97-AF65-F5344CB8AC3E}">
        <p14:creationId xmlns:p14="http://schemas.microsoft.com/office/powerpoint/2010/main" val="3313872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content 2">
    <p:spTree>
      <p:nvGrpSpPr>
        <p:cNvPr id="1" name=""/>
        <p:cNvGrpSpPr/>
        <p:nvPr/>
      </p:nvGrpSpPr>
      <p:grpSpPr>
        <a:xfrm>
          <a:off x="0" y="0"/>
          <a:ext cx="0" cy="0"/>
          <a:chOff x="0" y="0"/>
          <a:chExt cx="0" cy="0"/>
        </a:xfrm>
      </p:grpSpPr>
      <p:pic>
        <p:nvPicPr>
          <p:cNvPr id="7" name="Picture 6" descr="pattern_warm_grey_white_spiral.png"/>
          <p:cNvPicPr>
            <a:picLocks noChangeAspect="1"/>
          </p:cNvPicPr>
          <p:nvPr userDrawn="1"/>
        </p:nvPicPr>
        <p:blipFill>
          <a:blip r:embed="rId2">
            <a:alphaModFix/>
            <a:extLst>
              <a:ext uri="{28A0092B-C50C-407E-A947-70E740481C1C}">
                <a14:useLocalDpi xmlns:a14="http://schemas.microsoft.com/office/drawing/2010/main"/>
              </a:ext>
            </a:extLst>
          </a:blip>
          <a:stretch>
            <a:fillRect/>
          </a:stretch>
        </p:blipFill>
        <p:spPr>
          <a:xfrm>
            <a:off x="14203" y="0"/>
            <a:ext cx="9586997" cy="12801600"/>
          </a:xfrm>
          <a:prstGeom prst="rect">
            <a:avLst/>
          </a:prstGeom>
        </p:spPr>
      </p:pic>
      <p:pic>
        <p:nvPicPr>
          <p:cNvPr id="10" name="Picture 9"/>
          <p:cNvPicPr>
            <a:picLocks noChangeAspect="1"/>
          </p:cNvPicPr>
          <p:nvPr userDrawn="1"/>
        </p:nvPicPr>
        <p:blipFill>
          <a:blip r:embed="rId3"/>
          <a:stretch>
            <a:fillRect/>
          </a:stretch>
        </p:blipFill>
        <p:spPr>
          <a:xfrm>
            <a:off x="9282806" y="924322"/>
            <a:ext cx="188884" cy="5359143"/>
          </a:xfrm>
          <a:prstGeom prst="rect">
            <a:avLst/>
          </a:prstGeom>
        </p:spPr>
      </p:pic>
      <p:sp>
        <p:nvSpPr>
          <p:cNvPr id="5" name="Text Placeholder 19"/>
          <p:cNvSpPr>
            <a:spLocks noGrp="1"/>
          </p:cNvSpPr>
          <p:nvPr>
            <p:ph type="body" sz="quarter" idx="13"/>
          </p:nvPr>
        </p:nvSpPr>
        <p:spPr>
          <a:xfrm>
            <a:off x="917138" y="6729258"/>
            <a:ext cx="3893593" cy="336785"/>
          </a:xfrm>
        </p:spPr>
        <p:txBody>
          <a:bodyPr wrap="square" anchor="b">
            <a:spAutoFit/>
          </a:bodyPr>
          <a:lstStyle>
            <a:lvl1pPr marL="0" indent="0">
              <a:buNone/>
              <a:defRPr sz="1400" b="0" i="0">
                <a:solidFill>
                  <a:srgbClr val="210F00"/>
                </a:solidFill>
                <a:latin typeface="SharpSansNo1-Bold"/>
                <a:cs typeface="SharpSansNo1-Bold"/>
              </a:defRPr>
            </a:lvl1pPr>
            <a:lvl2pPr>
              <a:defRPr sz="1800"/>
            </a:lvl2pPr>
            <a:lvl3pPr>
              <a:defRPr sz="1600"/>
            </a:lvl3pPr>
            <a:lvl4pPr>
              <a:defRPr sz="1400"/>
            </a:lvl4pPr>
            <a:lvl5pPr marL="2403775" indent="0">
              <a:buNone/>
              <a:defRPr sz="1400"/>
            </a:lvl5pPr>
          </a:lstStyle>
          <a:p>
            <a:pPr lvl="0"/>
            <a:r>
              <a:rPr lang="fi-FI" smtClean="0"/>
              <a:t>Click to edit Master text styles</a:t>
            </a:r>
          </a:p>
        </p:txBody>
      </p:sp>
      <p:sp>
        <p:nvSpPr>
          <p:cNvPr id="20" name="Content Placeholder 11"/>
          <p:cNvSpPr>
            <a:spLocks noGrp="1"/>
          </p:cNvSpPr>
          <p:nvPr>
            <p:ph sz="quarter" idx="19"/>
          </p:nvPr>
        </p:nvSpPr>
        <p:spPr>
          <a:xfrm>
            <a:off x="917449" y="7363968"/>
            <a:ext cx="3893278" cy="3745653"/>
          </a:xfrm>
        </p:spPr>
        <p:txBody>
          <a:bodyPr>
            <a:normAutofit/>
          </a:bodyPr>
          <a:lstStyle>
            <a:lvl1pPr marL="0" indent="0">
              <a:spcAft>
                <a:spcPts val="789"/>
              </a:spcAft>
              <a:buNone/>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13" name="Content Placeholder 11"/>
          <p:cNvSpPr>
            <a:spLocks noGrp="1"/>
          </p:cNvSpPr>
          <p:nvPr>
            <p:ph sz="quarter" idx="20"/>
          </p:nvPr>
        </p:nvSpPr>
        <p:spPr>
          <a:xfrm>
            <a:off x="4895680" y="7363968"/>
            <a:ext cx="3893278" cy="3745653"/>
          </a:xfrm>
        </p:spPr>
        <p:txBody>
          <a:bodyPr>
            <a:normAutofit/>
          </a:bodyPr>
          <a:lstStyle>
            <a:lvl1pPr marL="0" marR="0" indent="0" algn="l" defTabSz="600944" rtl="0" eaLnBrk="1" fontAlgn="auto" latinLnBrk="0" hangingPunct="1">
              <a:lnSpc>
                <a:spcPct val="100000"/>
              </a:lnSpc>
              <a:spcBef>
                <a:spcPts val="0"/>
              </a:spcBef>
              <a:spcAft>
                <a:spcPts val="789"/>
              </a:spcAft>
              <a:buClrTx/>
              <a:buSzTx/>
              <a:buFont typeface="Arial"/>
              <a:buNone/>
              <a:tabLst/>
              <a:defRPr sz="1200" b="0" i="0" baseline="0">
                <a:latin typeface="+mn-lt"/>
                <a:cs typeface="SharpSansNo1-Medium"/>
              </a:defRPr>
            </a:lvl1pPr>
            <a:lvl2pPr marL="600944" marR="0" indent="0" algn="l" defTabSz="600944" rtl="0" eaLnBrk="1" fontAlgn="auto" latinLnBrk="0" hangingPunct="1">
              <a:lnSpc>
                <a:spcPct val="100000"/>
              </a:lnSpc>
              <a:spcBef>
                <a:spcPts val="0"/>
              </a:spcBef>
              <a:spcAft>
                <a:spcPts val="789"/>
              </a:spcAft>
              <a:buClrTx/>
              <a:buSzTx/>
              <a:buFont typeface="Arial"/>
              <a:buNone/>
              <a:tabLst/>
              <a:defRPr sz="1200" b="0" i="0">
                <a:latin typeface="SharpSansNo1-Medium"/>
                <a:cs typeface="SharpSansNo1-Medium"/>
              </a:defRPr>
            </a:lvl2pPr>
            <a:lvl3pPr marL="1201887" marR="0" indent="0" algn="l" defTabSz="600944" rtl="0" eaLnBrk="1" fontAlgn="auto" latinLnBrk="0" hangingPunct="1">
              <a:lnSpc>
                <a:spcPct val="100000"/>
              </a:lnSpc>
              <a:spcBef>
                <a:spcPts val="0"/>
              </a:spcBef>
              <a:spcAft>
                <a:spcPts val="789"/>
              </a:spcAft>
              <a:buClrTx/>
              <a:buSzTx/>
              <a:buFont typeface="Arial"/>
              <a:buNone/>
              <a:tabLst/>
              <a:defRPr sz="1100" b="0" i="0">
                <a:latin typeface="SharpSansNo1-Medium"/>
                <a:cs typeface="SharpSansNo1-Medium"/>
              </a:defRPr>
            </a:lvl3pPr>
            <a:lvl4pPr marL="1802831" marR="0" indent="0" algn="l" defTabSz="600944" rtl="0" eaLnBrk="1" fontAlgn="auto" latinLnBrk="0" hangingPunct="1">
              <a:lnSpc>
                <a:spcPct val="100000"/>
              </a:lnSpc>
              <a:spcBef>
                <a:spcPts val="0"/>
              </a:spcBef>
              <a:spcAft>
                <a:spcPts val="789"/>
              </a:spcAft>
              <a:buClrTx/>
              <a:buSzTx/>
              <a:buFont typeface="Arial"/>
              <a:buNone/>
              <a:tabLst/>
              <a:defRPr sz="900" b="0" i="0">
                <a:latin typeface="SharpSansNo1-Medium"/>
                <a:cs typeface="SharpSansNo1-Medium"/>
              </a:defRPr>
            </a:lvl4pPr>
            <a:lvl5pPr marL="2403775" marR="0" indent="0" algn="l" defTabSz="600944" rtl="0" eaLnBrk="1" fontAlgn="auto" latinLnBrk="0" hangingPunct="1">
              <a:lnSpc>
                <a:spcPct val="100000"/>
              </a:lnSpc>
              <a:spcBef>
                <a:spcPts val="0"/>
              </a:spcBef>
              <a:spcAft>
                <a:spcPts val="789"/>
              </a:spcAft>
              <a:buClrTx/>
              <a:buSzTx/>
              <a:buFont typeface="Arial"/>
              <a:buNone/>
              <a:tabLst/>
              <a:defRPr sz="900" b="0" i="0">
                <a:latin typeface="SharpSansNo1-Medium"/>
                <a:cs typeface="SharpSansNo1-Medium"/>
              </a:defRPr>
            </a:lvl5pPr>
          </a:lstStyle>
          <a:p>
            <a:pPr marL="0" marR="0" lvl="0" indent="0" algn="l" defTabSz="600944" rtl="0" eaLnBrk="1" fontAlgn="auto" latinLnBrk="0" hangingPunct="1">
              <a:lnSpc>
                <a:spcPct val="100000"/>
              </a:lnSpc>
              <a:spcBef>
                <a:spcPts val="0"/>
              </a:spcBef>
              <a:spcAft>
                <a:spcPts val="789"/>
              </a:spcAft>
              <a:buClrTx/>
              <a:buSzTx/>
              <a:buFont typeface="Arial"/>
              <a:buNone/>
              <a:tabLst/>
              <a:defRPr/>
            </a:pPr>
            <a:r>
              <a:rPr lang="fi-FI" smtClean="0"/>
              <a:t>Click to edit Master text styles</a:t>
            </a:r>
          </a:p>
          <a:p>
            <a:pPr marL="0" marR="0" lvl="1" indent="0" algn="l" defTabSz="600944" rtl="0" eaLnBrk="1" fontAlgn="auto" latinLnBrk="0" hangingPunct="1">
              <a:lnSpc>
                <a:spcPct val="100000"/>
              </a:lnSpc>
              <a:spcBef>
                <a:spcPts val="0"/>
              </a:spcBef>
              <a:spcAft>
                <a:spcPts val="789"/>
              </a:spcAft>
              <a:buClrTx/>
              <a:buSzTx/>
              <a:buFont typeface="Arial"/>
              <a:buNone/>
              <a:tabLst/>
              <a:defRPr/>
            </a:pPr>
            <a:r>
              <a:rPr lang="fi-FI" smtClean="0"/>
              <a:t>Second level</a:t>
            </a:r>
          </a:p>
          <a:p>
            <a:pPr marL="0" marR="0" lvl="2" indent="0" algn="l" defTabSz="600944" rtl="0" eaLnBrk="1" fontAlgn="auto" latinLnBrk="0" hangingPunct="1">
              <a:lnSpc>
                <a:spcPct val="100000"/>
              </a:lnSpc>
              <a:spcBef>
                <a:spcPts val="0"/>
              </a:spcBef>
              <a:spcAft>
                <a:spcPts val="789"/>
              </a:spcAft>
              <a:buClrTx/>
              <a:buSzTx/>
              <a:buFont typeface="Arial"/>
              <a:buNone/>
              <a:tabLst/>
              <a:defRPr/>
            </a:pPr>
            <a:r>
              <a:rPr lang="fi-FI" smtClean="0"/>
              <a:t>Third level</a:t>
            </a:r>
          </a:p>
          <a:p>
            <a:pPr marL="0" marR="0" lvl="3" indent="0" algn="l" defTabSz="600944" rtl="0" eaLnBrk="1" fontAlgn="auto" latinLnBrk="0" hangingPunct="1">
              <a:lnSpc>
                <a:spcPct val="100000"/>
              </a:lnSpc>
              <a:spcBef>
                <a:spcPts val="0"/>
              </a:spcBef>
              <a:spcAft>
                <a:spcPts val="789"/>
              </a:spcAft>
              <a:buClrTx/>
              <a:buSzTx/>
              <a:buFont typeface="Arial"/>
              <a:buNone/>
              <a:tabLst/>
              <a:defRPr/>
            </a:pPr>
            <a:r>
              <a:rPr lang="fi-FI" smtClean="0"/>
              <a:t>Fourth level</a:t>
            </a:r>
          </a:p>
          <a:p>
            <a:pPr marL="0" marR="0" lvl="4" indent="0" algn="l" defTabSz="600944" rtl="0" eaLnBrk="1" fontAlgn="auto" latinLnBrk="0" hangingPunct="1">
              <a:lnSpc>
                <a:spcPct val="100000"/>
              </a:lnSpc>
              <a:spcBef>
                <a:spcPts val="0"/>
              </a:spcBef>
              <a:spcAft>
                <a:spcPts val="789"/>
              </a:spcAft>
              <a:buClrTx/>
              <a:buSzTx/>
              <a:buFont typeface="Arial"/>
              <a:buNone/>
              <a:tabLst/>
              <a:defRPr/>
            </a:pPr>
            <a:r>
              <a:rPr lang="fi-FI" smtClean="0"/>
              <a:t>Fifth level</a:t>
            </a:r>
            <a:endParaRPr lang="en-US" dirty="0"/>
          </a:p>
        </p:txBody>
      </p:sp>
      <p:sp>
        <p:nvSpPr>
          <p:cNvPr id="8" name="Title 14"/>
          <p:cNvSpPr>
            <a:spLocks noGrp="1"/>
          </p:cNvSpPr>
          <p:nvPr>
            <p:ph type="title"/>
          </p:nvPr>
        </p:nvSpPr>
        <p:spPr>
          <a:xfrm>
            <a:off x="917447" y="2547743"/>
            <a:ext cx="6851673" cy="2754237"/>
          </a:xfrm>
        </p:spPr>
        <p:txBody>
          <a:bodyPr wrap="square" tIns="47318" bIns="47318" anchor="ctr">
            <a:spAutoFit/>
          </a:bodyPr>
          <a:lstStyle>
            <a:lvl1pPr>
              <a:lnSpc>
                <a:spcPct val="80000"/>
              </a:lnSpc>
              <a:defRPr lang="en-US" sz="7100" b="0" i="0" kern="1200" baseline="0" dirty="0">
                <a:solidFill>
                  <a:srgbClr val="000000"/>
                </a:solidFill>
                <a:latin typeface="+mj-lt"/>
                <a:ea typeface="+mn-ea"/>
                <a:cs typeface="SharpSansNo1-Extrabold"/>
              </a:defRPr>
            </a:lvl1pPr>
          </a:lstStyle>
          <a:p>
            <a:r>
              <a:rPr lang="fi-FI" smtClean="0"/>
              <a:t>Click to edit Master title style</a:t>
            </a:r>
            <a:endParaRPr lang="en-US" dirty="0"/>
          </a:p>
        </p:txBody>
      </p:sp>
    </p:spTree>
    <p:extLst>
      <p:ext uri="{BB962C8B-B14F-4D97-AF65-F5344CB8AC3E}">
        <p14:creationId xmlns:p14="http://schemas.microsoft.com/office/powerpoint/2010/main" val="20836847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2 long paragraphs">
    <p:spTree>
      <p:nvGrpSpPr>
        <p:cNvPr id="1" name=""/>
        <p:cNvGrpSpPr/>
        <p:nvPr/>
      </p:nvGrpSpPr>
      <p:grpSpPr>
        <a:xfrm>
          <a:off x="0" y="0"/>
          <a:ext cx="0" cy="0"/>
          <a:chOff x="0" y="0"/>
          <a:chExt cx="0" cy="0"/>
        </a:xfrm>
      </p:grpSpPr>
      <p:grpSp>
        <p:nvGrpSpPr>
          <p:cNvPr id="5" name="Group 4"/>
          <p:cNvGrpSpPr/>
          <p:nvPr userDrawn="1"/>
        </p:nvGrpSpPr>
        <p:grpSpPr>
          <a:xfrm>
            <a:off x="0" y="0"/>
            <a:ext cx="9601200" cy="12801600"/>
            <a:chOff x="0" y="0"/>
            <a:chExt cx="9144000" cy="5143500"/>
          </a:xfrm>
        </p:grpSpPr>
        <p:pic>
          <p:nvPicPr>
            <p:cNvPr id="7" name="Picture 6"/>
            <p:cNvPicPr>
              <a:picLocks noChangeAspect="1"/>
            </p:cNvPicPr>
            <p:nvPr/>
          </p:nvPicPr>
          <p:blipFill>
            <a:blip r:embed="rId2"/>
            <a:stretch>
              <a:fillRect/>
            </a:stretch>
          </p:blipFill>
          <p:spPr>
            <a:xfrm>
              <a:off x="0" y="0"/>
              <a:ext cx="9144000" cy="5143500"/>
            </a:xfrm>
            <a:prstGeom prst="rect">
              <a:avLst/>
            </a:prstGeom>
          </p:spPr>
        </p:pic>
        <p:sp>
          <p:nvSpPr>
            <p:cNvPr id="8" name="Rectangle 7"/>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sp>
        <p:nvSpPr>
          <p:cNvPr id="2" name="Title 1"/>
          <p:cNvSpPr>
            <a:spLocks noGrp="1"/>
          </p:cNvSpPr>
          <p:nvPr>
            <p:ph type="title"/>
          </p:nvPr>
        </p:nvSpPr>
        <p:spPr>
          <a:xfrm>
            <a:off x="914663" y="1748315"/>
            <a:ext cx="7881105" cy="462784"/>
          </a:xfrm>
        </p:spPr>
        <p:txBody>
          <a:bodyPr vert="horz" wrap="square" lIns="141955" tIns="61514" rIns="141955" bIns="61514" rtlCol="0" anchor="t">
            <a:spAutoFit/>
          </a:bodyPr>
          <a:lstStyle>
            <a:lvl1pPr>
              <a:defRPr lang="en-US" sz="2400" dirty="0">
                <a:cs typeface="SharpSansNo1-Bold"/>
              </a:defRPr>
            </a:lvl1pPr>
          </a:lstStyle>
          <a:p>
            <a:pPr marL="0" lvl="0"/>
            <a:r>
              <a:rPr lang="fi-FI" smtClean="0"/>
              <a:t>Click to edit Master title style</a:t>
            </a:r>
            <a:endParaRPr lang="en-US" dirty="0"/>
          </a:p>
        </p:txBody>
      </p:sp>
      <p:pic>
        <p:nvPicPr>
          <p:cNvPr id="12" name="Picture 11"/>
          <p:cNvPicPr>
            <a:picLocks noChangeAspect="1"/>
          </p:cNvPicPr>
          <p:nvPr userDrawn="1"/>
        </p:nvPicPr>
        <p:blipFill>
          <a:blip r:embed="rId3"/>
          <a:stretch>
            <a:fillRect/>
          </a:stretch>
        </p:blipFill>
        <p:spPr>
          <a:xfrm>
            <a:off x="9282806" y="924322"/>
            <a:ext cx="188884" cy="5359143"/>
          </a:xfrm>
          <a:prstGeom prst="rect">
            <a:avLst/>
          </a:prstGeom>
        </p:spPr>
      </p:pic>
      <p:sp>
        <p:nvSpPr>
          <p:cNvPr id="15" name="Text Placeholder 14"/>
          <p:cNvSpPr>
            <a:spLocks noGrp="1"/>
          </p:cNvSpPr>
          <p:nvPr>
            <p:ph type="body" sz="quarter" idx="12"/>
          </p:nvPr>
        </p:nvSpPr>
        <p:spPr>
          <a:xfrm>
            <a:off x="914663" y="3032799"/>
            <a:ext cx="3752588" cy="7888072"/>
          </a:xfrm>
        </p:spPr>
        <p:txBody>
          <a:bodyPr>
            <a:normAutofit/>
          </a:bodyPr>
          <a:lstStyle>
            <a:lvl1pPr marL="0" indent="0">
              <a:spcBef>
                <a:spcPts val="0"/>
              </a:spcBef>
              <a:spcAft>
                <a:spcPts val="789"/>
              </a:spcAft>
              <a:buNone/>
              <a:defRPr sz="1300"/>
            </a:lvl1pPr>
            <a:lvl2pPr marL="600944" indent="0">
              <a:spcBef>
                <a:spcPts val="0"/>
              </a:spcBef>
              <a:spcAft>
                <a:spcPts val="789"/>
              </a:spcAft>
              <a:buNone/>
              <a:defRPr sz="1200"/>
            </a:lvl2pPr>
            <a:lvl3pPr marL="1201887" indent="0">
              <a:spcBef>
                <a:spcPts val="0"/>
              </a:spcBef>
              <a:spcAft>
                <a:spcPts val="789"/>
              </a:spcAft>
              <a:buNone/>
              <a:defRPr sz="1100"/>
            </a:lvl3pPr>
            <a:lvl4pPr marL="1802831" indent="0">
              <a:spcBef>
                <a:spcPts val="0"/>
              </a:spcBef>
              <a:spcAft>
                <a:spcPts val="789"/>
              </a:spcAft>
              <a:buNone/>
              <a:defRPr sz="900"/>
            </a:lvl4pPr>
            <a:lvl5pPr marL="2403775" indent="0">
              <a:spcBef>
                <a:spcPts val="0"/>
              </a:spcBef>
              <a:spcAft>
                <a:spcPts val="789"/>
              </a:spcAft>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10" name="Text Placeholder 14"/>
          <p:cNvSpPr>
            <a:spLocks noGrp="1"/>
          </p:cNvSpPr>
          <p:nvPr>
            <p:ph type="body" sz="quarter" idx="13"/>
          </p:nvPr>
        </p:nvSpPr>
        <p:spPr>
          <a:xfrm>
            <a:off x="5045965" y="3032799"/>
            <a:ext cx="3749802" cy="7888072"/>
          </a:xfrm>
        </p:spPr>
        <p:txBody>
          <a:bodyPr>
            <a:normAutofit/>
          </a:bodyPr>
          <a:lstStyle>
            <a:lvl1pPr marL="0" indent="0">
              <a:spcBef>
                <a:spcPts val="0"/>
              </a:spcBef>
              <a:spcAft>
                <a:spcPts val="789"/>
              </a:spcAft>
              <a:buNone/>
              <a:defRPr sz="1300"/>
            </a:lvl1pPr>
            <a:lvl2pPr marL="600944" indent="0">
              <a:spcBef>
                <a:spcPts val="0"/>
              </a:spcBef>
              <a:spcAft>
                <a:spcPts val="789"/>
              </a:spcAft>
              <a:buNone/>
              <a:defRPr sz="1200"/>
            </a:lvl2pPr>
            <a:lvl3pPr marL="1201887" indent="0">
              <a:spcBef>
                <a:spcPts val="0"/>
              </a:spcBef>
              <a:spcAft>
                <a:spcPts val="789"/>
              </a:spcAft>
              <a:buNone/>
              <a:defRPr sz="1100"/>
            </a:lvl3pPr>
            <a:lvl4pPr marL="1802831" indent="0">
              <a:spcBef>
                <a:spcPts val="0"/>
              </a:spcBef>
              <a:spcAft>
                <a:spcPts val="789"/>
              </a:spcAft>
              <a:buNone/>
              <a:defRPr sz="900"/>
            </a:lvl4pPr>
            <a:lvl5pPr marL="2403775" indent="0">
              <a:spcBef>
                <a:spcPts val="0"/>
              </a:spcBef>
              <a:spcAft>
                <a:spcPts val="789"/>
              </a:spcAft>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Tree>
    <p:extLst>
      <p:ext uri="{BB962C8B-B14F-4D97-AF65-F5344CB8AC3E}">
        <p14:creationId xmlns:p14="http://schemas.microsoft.com/office/powerpoint/2010/main" val="3431617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0" y="0"/>
            <a:ext cx="9586997" cy="12801600"/>
          </a:xfrm>
          <a:prstGeom prst="rect">
            <a:avLst/>
          </a:prstGeom>
        </p:spPr>
      </p:pic>
      <p:sp>
        <p:nvSpPr>
          <p:cNvPr id="2" name="Title 1"/>
          <p:cNvSpPr>
            <a:spLocks noGrp="1"/>
          </p:cNvSpPr>
          <p:nvPr>
            <p:ph type="ctrTitle"/>
          </p:nvPr>
        </p:nvSpPr>
        <p:spPr>
          <a:xfrm>
            <a:off x="795037" y="6851343"/>
            <a:ext cx="7387320" cy="2900475"/>
          </a:xfrm>
          <a:noFill/>
        </p:spPr>
        <p:txBody>
          <a:bodyPr wrap="square" lIns="0" tIns="141955" rIns="141955" bIns="141955" rtlCol="0" anchor="b">
            <a:spAutoFit/>
          </a:bodyPr>
          <a:lstStyle>
            <a:lvl1pPr>
              <a:lnSpc>
                <a:spcPct val="70000"/>
              </a:lnSpc>
              <a:defRPr lang="en-US" sz="7900" dirty="0">
                <a:solidFill>
                  <a:schemeClr val="bg2"/>
                </a:solidFill>
                <a:ea typeface="+mn-ea"/>
              </a:defRPr>
            </a:lvl1pPr>
          </a:lstStyle>
          <a:p>
            <a:pPr marL="0" lvl="0">
              <a:lnSpc>
                <a:spcPct val="70000"/>
              </a:lnSpc>
            </a:pPr>
            <a:r>
              <a:rPr lang="fi-FI" smtClean="0"/>
              <a:t>Click to edit Master title style</a:t>
            </a:r>
            <a:endParaRPr lang="en-US" dirty="0"/>
          </a:p>
        </p:txBody>
      </p:sp>
      <p:pic>
        <p:nvPicPr>
          <p:cNvPr id="5" name="Picture 4"/>
          <p:cNvPicPr>
            <a:picLocks noChangeAspect="1"/>
          </p:cNvPicPr>
          <p:nvPr userDrawn="1"/>
        </p:nvPicPr>
        <p:blipFill>
          <a:blip r:embed="rId3"/>
          <a:stretch>
            <a:fillRect/>
          </a:stretch>
        </p:blipFill>
        <p:spPr>
          <a:xfrm>
            <a:off x="9282806" y="924322"/>
            <a:ext cx="188884" cy="5359143"/>
          </a:xfrm>
          <a:prstGeom prst="rect">
            <a:avLst/>
          </a:prstGeom>
        </p:spPr>
      </p:pic>
      <p:sp>
        <p:nvSpPr>
          <p:cNvPr id="6" name="Date Placeholder 3"/>
          <p:cNvSpPr>
            <a:spLocks noGrp="1"/>
          </p:cNvSpPr>
          <p:nvPr>
            <p:ph type="dt" sz="half" idx="2"/>
          </p:nvPr>
        </p:nvSpPr>
        <p:spPr>
          <a:xfrm>
            <a:off x="795038" y="9847971"/>
            <a:ext cx="2576948" cy="494680"/>
          </a:xfrm>
          <a:prstGeom prst="rect">
            <a:avLst/>
          </a:prstGeom>
          <a:solidFill>
            <a:srgbClr val="FFF046"/>
          </a:solidFill>
        </p:spPr>
        <p:txBody>
          <a:bodyPr vert="horz" wrap="square" lIns="141955" tIns="123028" rIns="141955" bIns="123028" rtlCol="0">
            <a:spAutoFit/>
          </a:bodyPr>
          <a:lstStyle>
            <a:lvl1pPr>
              <a:defRPr lang="en-US" sz="1600" baseline="0" smtClean="0">
                <a:solidFill>
                  <a:srgbClr val="000000"/>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40045724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content">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9282806" y="924322"/>
            <a:ext cx="188884" cy="5359143"/>
          </a:xfrm>
          <a:prstGeom prst="rect">
            <a:avLst/>
          </a:prstGeom>
        </p:spPr>
      </p:pic>
      <p:sp>
        <p:nvSpPr>
          <p:cNvPr id="5" name="Text Placeholder 19"/>
          <p:cNvSpPr>
            <a:spLocks noGrp="1"/>
          </p:cNvSpPr>
          <p:nvPr>
            <p:ph type="body" sz="quarter" idx="13"/>
          </p:nvPr>
        </p:nvSpPr>
        <p:spPr>
          <a:xfrm>
            <a:off x="608412" y="5780591"/>
            <a:ext cx="2421372" cy="554705"/>
          </a:xfrm>
        </p:spPr>
        <p:txBody>
          <a:bodyPr wrap="square" anchor="t">
            <a:spAutoFit/>
          </a:bodyPr>
          <a:lstStyle>
            <a:lvl1pPr marL="0" indent="0">
              <a:buNone/>
              <a:defRPr sz="1400" b="0" i="0" cap="all">
                <a:solidFill>
                  <a:schemeClr val="bg2"/>
                </a:solidFill>
                <a:latin typeface="SharpSansNo1-Bold"/>
                <a:cs typeface="SharpSansNo1-Bold"/>
              </a:defRPr>
            </a:lvl1pPr>
            <a:lvl2pPr>
              <a:defRPr sz="1800"/>
            </a:lvl2pPr>
            <a:lvl3pPr>
              <a:defRPr sz="1600"/>
            </a:lvl3pPr>
            <a:lvl4pPr>
              <a:defRPr sz="1400"/>
            </a:lvl4pPr>
            <a:lvl5pPr marL="2403775" indent="0">
              <a:buNone/>
              <a:defRPr sz="1400"/>
            </a:lvl5pPr>
          </a:lstStyle>
          <a:p>
            <a:pPr lvl="0"/>
            <a:r>
              <a:rPr lang="fi-FI" smtClean="0"/>
              <a:t>Click to edit Master text styles</a:t>
            </a:r>
          </a:p>
        </p:txBody>
      </p:sp>
      <p:sp>
        <p:nvSpPr>
          <p:cNvPr id="12" name="Content Placeholder 11"/>
          <p:cNvSpPr>
            <a:spLocks noGrp="1"/>
          </p:cNvSpPr>
          <p:nvPr>
            <p:ph sz="quarter" idx="19"/>
          </p:nvPr>
        </p:nvSpPr>
        <p:spPr>
          <a:xfrm>
            <a:off x="608412" y="6851887"/>
            <a:ext cx="2421372" cy="4628459"/>
          </a:xfrm>
        </p:spPr>
        <p:txBody>
          <a:bodyPr>
            <a:normAutofit/>
          </a:bodyPr>
          <a:lstStyle>
            <a:lvl1pPr marL="0" indent="0">
              <a:spcAft>
                <a:spcPts val="789"/>
              </a:spcAft>
              <a:buNone/>
              <a:defRPr sz="1300" b="0" i="0" baseline="0">
                <a:latin typeface="+mn-lt"/>
                <a:cs typeface="SharpSansNo1-Medium"/>
              </a:defRPr>
            </a:lvl1pPr>
            <a:lvl2pPr marL="600944" indent="0">
              <a:buNone/>
              <a:defRPr sz="1300" b="0" i="0">
                <a:latin typeface="SharpSansNo1-Medium"/>
                <a:cs typeface="SharpSansNo1-Medium"/>
              </a:defRPr>
            </a:lvl2pPr>
            <a:lvl3pPr marL="1201887" indent="0">
              <a:buNone/>
              <a:defRPr sz="12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lvl="0"/>
            <a:r>
              <a:rPr lang="fi-FI" smtClean="0"/>
              <a:t>Click to edit Master text styles</a:t>
            </a:r>
          </a:p>
          <a:p>
            <a:pPr lvl="1"/>
            <a:r>
              <a:rPr lang="fi-FI" smtClean="0"/>
              <a:t>Second level</a:t>
            </a:r>
          </a:p>
          <a:p>
            <a:pPr lvl="2"/>
            <a:r>
              <a:rPr lang="fi-FI" smtClean="0"/>
              <a:t>Third level</a:t>
            </a:r>
          </a:p>
        </p:txBody>
      </p:sp>
      <p:sp>
        <p:nvSpPr>
          <p:cNvPr id="15" name="Title 14"/>
          <p:cNvSpPr>
            <a:spLocks noGrp="1"/>
          </p:cNvSpPr>
          <p:nvPr>
            <p:ph type="title"/>
          </p:nvPr>
        </p:nvSpPr>
        <p:spPr>
          <a:xfrm>
            <a:off x="608412" y="2131116"/>
            <a:ext cx="6699502" cy="2754237"/>
          </a:xfrm>
        </p:spPr>
        <p:txBody>
          <a:bodyPr wrap="square" tIns="47318" bIns="47318" anchor="ctr">
            <a:spAutoFit/>
          </a:bodyPr>
          <a:lstStyle>
            <a:lvl1pPr>
              <a:lnSpc>
                <a:spcPct val="80000"/>
              </a:lnSpc>
              <a:defRPr lang="en-US" sz="7100" b="0" i="0" kern="1200" baseline="0" dirty="0">
                <a:solidFill>
                  <a:srgbClr val="000000"/>
                </a:solidFill>
                <a:latin typeface="+mj-lt"/>
                <a:ea typeface="+mn-ea"/>
                <a:cs typeface="SharpSansNo1-Extrabold"/>
              </a:defRPr>
            </a:lvl1pPr>
          </a:lstStyle>
          <a:p>
            <a:r>
              <a:rPr lang="fi-FI" smtClean="0"/>
              <a:t>Click to edit Master title style</a:t>
            </a:r>
            <a:endParaRPr lang="en-US" dirty="0"/>
          </a:p>
        </p:txBody>
      </p:sp>
      <p:sp>
        <p:nvSpPr>
          <p:cNvPr id="14" name="Text Placeholder 19"/>
          <p:cNvSpPr>
            <a:spLocks noGrp="1"/>
          </p:cNvSpPr>
          <p:nvPr>
            <p:ph type="body" sz="quarter" idx="20"/>
          </p:nvPr>
        </p:nvSpPr>
        <p:spPr>
          <a:xfrm>
            <a:off x="6616684" y="5780591"/>
            <a:ext cx="2421372" cy="554705"/>
          </a:xfrm>
        </p:spPr>
        <p:txBody>
          <a:bodyPr wrap="square" anchor="t">
            <a:spAutoFit/>
          </a:bodyPr>
          <a:lstStyle>
            <a:lvl1pPr marL="0" indent="0">
              <a:buNone/>
              <a:defRPr sz="1400" b="0" i="0" cap="all">
                <a:solidFill>
                  <a:schemeClr val="bg2"/>
                </a:solidFill>
                <a:latin typeface="SharpSansNo1-Bold"/>
                <a:cs typeface="SharpSansNo1-Bold"/>
              </a:defRPr>
            </a:lvl1pPr>
            <a:lvl2pPr>
              <a:defRPr sz="1800"/>
            </a:lvl2pPr>
            <a:lvl3pPr>
              <a:defRPr sz="1600"/>
            </a:lvl3pPr>
            <a:lvl4pPr>
              <a:defRPr sz="1400"/>
            </a:lvl4pPr>
            <a:lvl5pPr marL="2403775" indent="0">
              <a:buNone/>
              <a:defRPr sz="1400"/>
            </a:lvl5pPr>
          </a:lstStyle>
          <a:p>
            <a:pPr lvl="0"/>
            <a:r>
              <a:rPr lang="fi-FI" smtClean="0"/>
              <a:t>Click to edit Master text styles</a:t>
            </a:r>
          </a:p>
        </p:txBody>
      </p:sp>
      <p:sp>
        <p:nvSpPr>
          <p:cNvPr id="17" name="Content Placeholder 11"/>
          <p:cNvSpPr>
            <a:spLocks noGrp="1"/>
          </p:cNvSpPr>
          <p:nvPr>
            <p:ph sz="quarter" idx="21"/>
          </p:nvPr>
        </p:nvSpPr>
        <p:spPr>
          <a:xfrm>
            <a:off x="6616682" y="6853020"/>
            <a:ext cx="2421372" cy="4615309"/>
          </a:xfrm>
        </p:spPr>
        <p:txBody>
          <a:bodyPr>
            <a:normAutofit/>
          </a:bodyPr>
          <a:lstStyle>
            <a:lvl1pPr marL="0" indent="0">
              <a:spcAft>
                <a:spcPts val="789"/>
              </a:spcAft>
              <a:buNone/>
              <a:defRPr sz="1300" b="0" i="0" baseline="0">
                <a:latin typeface="+mn-lt"/>
                <a:cs typeface="SharpSansNo1-Medium"/>
              </a:defRPr>
            </a:lvl1pPr>
            <a:lvl2pPr marL="600944" indent="0">
              <a:buNone/>
              <a:defRPr sz="1300" b="0" i="0">
                <a:latin typeface="SharpSansNo1-Medium"/>
                <a:cs typeface="SharpSansNo1-Medium"/>
              </a:defRPr>
            </a:lvl2pPr>
            <a:lvl3pPr marL="1201887" indent="0">
              <a:buNone/>
              <a:defRPr sz="12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lvl="0"/>
            <a:r>
              <a:rPr lang="fi-FI" smtClean="0"/>
              <a:t>Click to edit Master text styles</a:t>
            </a:r>
          </a:p>
          <a:p>
            <a:pPr lvl="1"/>
            <a:r>
              <a:rPr lang="fi-FI" smtClean="0"/>
              <a:t>Second level</a:t>
            </a:r>
          </a:p>
          <a:p>
            <a:pPr lvl="2"/>
            <a:r>
              <a:rPr lang="fi-FI" smtClean="0"/>
              <a:t>Third level</a:t>
            </a:r>
          </a:p>
        </p:txBody>
      </p:sp>
      <p:sp>
        <p:nvSpPr>
          <p:cNvPr id="18" name="Text Placeholder 19"/>
          <p:cNvSpPr>
            <a:spLocks noGrp="1"/>
          </p:cNvSpPr>
          <p:nvPr>
            <p:ph type="body" sz="quarter" idx="22"/>
          </p:nvPr>
        </p:nvSpPr>
        <p:spPr>
          <a:xfrm>
            <a:off x="3612549" y="5780591"/>
            <a:ext cx="2421372" cy="554705"/>
          </a:xfrm>
        </p:spPr>
        <p:txBody>
          <a:bodyPr wrap="square" anchor="t">
            <a:spAutoFit/>
          </a:bodyPr>
          <a:lstStyle>
            <a:lvl1pPr marL="0" indent="0">
              <a:buNone/>
              <a:defRPr sz="1400" b="0" i="0" cap="all">
                <a:solidFill>
                  <a:schemeClr val="bg2"/>
                </a:solidFill>
                <a:latin typeface="SharpSansNo1-Bold"/>
                <a:cs typeface="SharpSansNo1-Bold"/>
              </a:defRPr>
            </a:lvl1pPr>
            <a:lvl2pPr>
              <a:defRPr sz="1800"/>
            </a:lvl2pPr>
            <a:lvl3pPr>
              <a:defRPr sz="1600"/>
            </a:lvl3pPr>
            <a:lvl4pPr>
              <a:defRPr sz="1400"/>
            </a:lvl4pPr>
            <a:lvl5pPr marL="2403775" indent="0">
              <a:buNone/>
              <a:defRPr sz="1400"/>
            </a:lvl5pPr>
          </a:lstStyle>
          <a:p>
            <a:pPr lvl="0"/>
            <a:r>
              <a:rPr lang="fi-FI" smtClean="0"/>
              <a:t>Click to edit Master text styles</a:t>
            </a:r>
          </a:p>
        </p:txBody>
      </p:sp>
      <p:sp>
        <p:nvSpPr>
          <p:cNvPr id="19" name="Content Placeholder 11"/>
          <p:cNvSpPr>
            <a:spLocks noGrp="1"/>
          </p:cNvSpPr>
          <p:nvPr>
            <p:ph sz="quarter" idx="23"/>
          </p:nvPr>
        </p:nvSpPr>
        <p:spPr>
          <a:xfrm>
            <a:off x="3612548" y="6853020"/>
            <a:ext cx="2421372" cy="4615309"/>
          </a:xfrm>
        </p:spPr>
        <p:txBody>
          <a:bodyPr>
            <a:normAutofit/>
          </a:bodyPr>
          <a:lstStyle>
            <a:lvl1pPr marL="0" indent="0">
              <a:spcAft>
                <a:spcPts val="789"/>
              </a:spcAft>
              <a:buNone/>
              <a:defRPr sz="1300" b="0" i="0" baseline="0">
                <a:latin typeface="+mn-lt"/>
                <a:cs typeface="SharpSansNo1-Medium"/>
              </a:defRPr>
            </a:lvl1pPr>
            <a:lvl2pPr marL="600944" indent="0">
              <a:buNone/>
              <a:defRPr sz="1300" b="0" i="0">
                <a:latin typeface="SharpSansNo1-Medium"/>
                <a:cs typeface="SharpSansNo1-Medium"/>
              </a:defRPr>
            </a:lvl2pPr>
            <a:lvl3pPr marL="1201887" indent="0">
              <a:buNone/>
              <a:defRPr sz="12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lvl="0"/>
            <a:r>
              <a:rPr lang="fi-FI" smtClean="0"/>
              <a:t>Click to edit Master text styles</a:t>
            </a:r>
          </a:p>
          <a:p>
            <a:pPr lvl="1"/>
            <a:r>
              <a:rPr lang="fi-FI" smtClean="0"/>
              <a:t>Second level</a:t>
            </a:r>
          </a:p>
          <a:p>
            <a:pPr lvl="2"/>
            <a:r>
              <a:rPr lang="fi-FI" smtClean="0"/>
              <a:t>Third level</a:t>
            </a:r>
          </a:p>
        </p:txBody>
      </p:sp>
    </p:spTree>
    <p:extLst>
      <p:ext uri="{BB962C8B-B14F-4D97-AF65-F5344CB8AC3E}">
        <p14:creationId xmlns:p14="http://schemas.microsoft.com/office/powerpoint/2010/main" val="32426798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content 2">
    <p:spTree>
      <p:nvGrpSpPr>
        <p:cNvPr id="1" name=""/>
        <p:cNvGrpSpPr/>
        <p:nvPr/>
      </p:nvGrpSpPr>
      <p:grpSpPr>
        <a:xfrm>
          <a:off x="0" y="0"/>
          <a:ext cx="0" cy="0"/>
          <a:chOff x="0" y="0"/>
          <a:chExt cx="0" cy="0"/>
        </a:xfrm>
      </p:grpSpPr>
      <p:grpSp>
        <p:nvGrpSpPr>
          <p:cNvPr id="14" name="Group 13"/>
          <p:cNvGrpSpPr/>
          <p:nvPr userDrawn="1"/>
        </p:nvGrpSpPr>
        <p:grpSpPr>
          <a:xfrm>
            <a:off x="0" y="0"/>
            <a:ext cx="9601200" cy="12801600"/>
            <a:chOff x="0" y="0"/>
            <a:chExt cx="9144000" cy="5143500"/>
          </a:xfrm>
        </p:grpSpPr>
        <p:pic>
          <p:nvPicPr>
            <p:cNvPr id="15" name="Picture 14"/>
            <p:cNvPicPr>
              <a:picLocks noChangeAspect="1"/>
            </p:cNvPicPr>
            <p:nvPr/>
          </p:nvPicPr>
          <p:blipFill>
            <a:blip r:embed="rId2"/>
            <a:stretch>
              <a:fillRect/>
            </a:stretch>
          </p:blipFill>
          <p:spPr>
            <a:xfrm>
              <a:off x="0" y="0"/>
              <a:ext cx="9144000" cy="5143500"/>
            </a:xfrm>
            <a:prstGeom prst="rect">
              <a:avLst/>
            </a:prstGeom>
          </p:spPr>
        </p:pic>
        <p:sp>
          <p:nvSpPr>
            <p:cNvPr id="16" name="Rectangle 15"/>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sp>
        <p:nvSpPr>
          <p:cNvPr id="25" name="Content Placeholder 5"/>
          <p:cNvSpPr>
            <a:spLocks noGrp="1"/>
          </p:cNvSpPr>
          <p:nvPr>
            <p:ph sz="quarter" idx="26"/>
          </p:nvPr>
        </p:nvSpPr>
        <p:spPr>
          <a:xfrm>
            <a:off x="6333596" y="3032798"/>
            <a:ext cx="2457000" cy="7860379"/>
          </a:xfrm>
        </p:spPr>
        <p:txBody>
          <a:bodyPr>
            <a:normAutofit/>
          </a:bodyPr>
          <a:lstStyle>
            <a:lvl1pPr marL="0" indent="0">
              <a:spcAft>
                <a:spcPts val="789"/>
              </a:spcAft>
              <a:buFont typeface="Arial"/>
              <a:buNone/>
              <a:defRPr sz="1300"/>
            </a:lvl1pPr>
            <a:lvl2pPr marL="600944" indent="0">
              <a:spcAft>
                <a:spcPts val="526"/>
              </a:spcAft>
              <a:buNone/>
              <a:defRPr sz="1200"/>
            </a:lvl2pPr>
            <a:lvl3pPr marL="1201887" indent="0">
              <a:spcAft>
                <a:spcPts val="526"/>
              </a:spcAft>
              <a:buNone/>
              <a:defRPr sz="1100"/>
            </a:lvl3pPr>
            <a:lvl4pPr marL="1802831" indent="0">
              <a:spcAft>
                <a:spcPts val="526"/>
              </a:spcAft>
              <a:buNone/>
              <a:defRPr sz="900"/>
            </a:lvl4pPr>
            <a:lvl5pPr marL="2403775" indent="0">
              <a:spcAft>
                <a:spcPts val="526"/>
              </a:spcAft>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6" name="Content Placeholder 5"/>
          <p:cNvSpPr>
            <a:spLocks noGrp="1"/>
          </p:cNvSpPr>
          <p:nvPr>
            <p:ph sz="quarter" idx="23"/>
          </p:nvPr>
        </p:nvSpPr>
        <p:spPr>
          <a:xfrm>
            <a:off x="914663" y="3032798"/>
            <a:ext cx="2438749" cy="7860379"/>
          </a:xfrm>
        </p:spPr>
        <p:txBody>
          <a:bodyPr>
            <a:normAutofit/>
          </a:bodyPr>
          <a:lstStyle>
            <a:lvl1pPr marL="0" indent="0">
              <a:spcAft>
                <a:spcPts val="789"/>
              </a:spcAft>
              <a:buFont typeface="Arial"/>
              <a:buNone/>
              <a:defRPr sz="1300" baseline="0"/>
            </a:lvl1pPr>
            <a:lvl2pPr marL="600944" indent="0">
              <a:spcAft>
                <a:spcPts val="526"/>
              </a:spcAft>
              <a:buNone/>
              <a:defRPr sz="1200"/>
            </a:lvl2pPr>
            <a:lvl3pPr marL="1201887" indent="0">
              <a:spcAft>
                <a:spcPts val="526"/>
              </a:spcAft>
              <a:buNone/>
              <a:defRPr sz="1100"/>
            </a:lvl3pPr>
            <a:lvl4pPr marL="1802831" indent="0">
              <a:spcAft>
                <a:spcPts val="526"/>
              </a:spcAft>
              <a:buNone/>
              <a:defRPr sz="900"/>
            </a:lvl4pPr>
            <a:lvl5pPr marL="2403775" indent="0">
              <a:spcAft>
                <a:spcPts val="526"/>
              </a:spcAft>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13" name="Content Placeholder 5"/>
          <p:cNvSpPr>
            <a:spLocks noGrp="1"/>
          </p:cNvSpPr>
          <p:nvPr>
            <p:ph sz="quarter" idx="25"/>
          </p:nvPr>
        </p:nvSpPr>
        <p:spPr>
          <a:xfrm>
            <a:off x="3567325" y="3032798"/>
            <a:ext cx="2457000" cy="7860379"/>
          </a:xfrm>
        </p:spPr>
        <p:txBody>
          <a:bodyPr>
            <a:normAutofit/>
          </a:bodyPr>
          <a:lstStyle>
            <a:lvl1pPr marL="0" indent="0">
              <a:spcAft>
                <a:spcPts val="789"/>
              </a:spcAft>
              <a:buFont typeface="Arial"/>
              <a:buNone/>
              <a:defRPr sz="1300"/>
            </a:lvl1pPr>
            <a:lvl2pPr marL="600944" indent="0">
              <a:spcAft>
                <a:spcPts val="526"/>
              </a:spcAft>
              <a:buNone/>
              <a:defRPr sz="1200"/>
            </a:lvl2pPr>
            <a:lvl3pPr marL="1201887" indent="0">
              <a:spcAft>
                <a:spcPts val="526"/>
              </a:spcAft>
              <a:buNone/>
              <a:defRPr sz="1100"/>
            </a:lvl3pPr>
            <a:lvl4pPr marL="1802831" indent="0">
              <a:spcAft>
                <a:spcPts val="526"/>
              </a:spcAft>
              <a:buNone/>
              <a:defRPr sz="900"/>
            </a:lvl4pPr>
            <a:lvl5pPr marL="2403775" indent="0">
              <a:spcAft>
                <a:spcPts val="526"/>
              </a:spcAft>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pic>
        <p:nvPicPr>
          <p:cNvPr id="3" name="Picture 2"/>
          <p:cNvPicPr>
            <a:picLocks noChangeAspect="1"/>
          </p:cNvPicPr>
          <p:nvPr userDrawn="1"/>
        </p:nvPicPr>
        <p:blipFill>
          <a:blip r:embed="rId3"/>
          <a:stretch>
            <a:fillRect/>
          </a:stretch>
        </p:blipFill>
        <p:spPr>
          <a:xfrm>
            <a:off x="9282806" y="924322"/>
            <a:ext cx="188884" cy="5359143"/>
          </a:xfrm>
          <a:prstGeom prst="rect">
            <a:avLst/>
          </a:prstGeom>
        </p:spPr>
      </p:pic>
      <p:sp>
        <p:nvSpPr>
          <p:cNvPr id="4" name="Title 3"/>
          <p:cNvSpPr>
            <a:spLocks noGrp="1"/>
          </p:cNvSpPr>
          <p:nvPr>
            <p:ph type="title"/>
          </p:nvPr>
        </p:nvSpPr>
        <p:spPr>
          <a:xfrm>
            <a:off x="914663" y="1747344"/>
            <a:ext cx="7864525" cy="462784"/>
          </a:xfrm>
        </p:spPr>
        <p:txBody>
          <a:bodyPr wrap="square" lIns="141955" tIns="61514" rIns="141955" bIns="61514" anchor="t">
            <a:spAutoFit/>
          </a:bodyPr>
          <a:lstStyle>
            <a:lvl1pPr algn="l">
              <a:defRPr sz="2400" b="0" i="0">
                <a:latin typeface="+mj-lt"/>
                <a:cs typeface="SharpSansNo1-Bold"/>
              </a:defRPr>
            </a:lvl1pPr>
          </a:lstStyle>
          <a:p>
            <a:r>
              <a:rPr lang="fi-FI" smtClean="0"/>
              <a:t>Click to edit Master title style</a:t>
            </a:r>
            <a:endParaRPr lang="en-US" dirty="0"/>
          </a:p>
        </p:txBody>
      </p:sp>
    </p:spTree>
    <p:extLst>
      <p:ext uri="{BB962C8B-B14F-4D97-AF65-F5344CB8AC3E}">
        <p14:creationId xmlns:p14="http://schemas.microsoft.com/office/powerpoint/2010/main" val="38756283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aragraph and 3 content">
    <p:spTree>
      <p:nvGrpSpPr>
        <p:cNvPr id="1" name=""/>
        <p:cNvGrpSpPr/>
        <p:nvPr/>
      </p:nvGrpSpPr>
      <p:grpSpPr>
        <a:xfrm>
          <a:off x="0" y="0"/>
          <a:ext cx="0" cy="0"/>
          <a:chOff x="0" y="0"/>
          <a:chExt cx="0" cy="0"/>
        </a:xfrm>
      </p:grpSpPr>
      <p:sp>
        <p:nvSpPr>
          <p:cNvPr id="2" name="Title 1"/>
          <p:cNvSpPr>
            <a:spLocks noGrp="1"/>
          </p:cNvSpPr>
          <p:nvPr>
            <p:ph type="title"/>
          </p:nvPr>
        </p:nvSpPr>
        <p:spPr>
          <a:xfrm>
            <a:off x="608412" y="1235370"/>
            <a:ext cx="5507440" cy="434114"/>
          </a:xfrm>
        </p:spPr>
        <p:txBody>
          <a:bodyPr wrap="square" tIns="47318" bIns="47318" anchor="t">
            <a:spAutoFit/>
          </a:bodyPr>
          <a:lstStyle>
            <a:lvl1pPr>
              <a:defRPr sz="2400"/>
            </a:lvl1pPr>
          </a:lstStyle>
          <a:p>
            <a:r>
              <a:rPr lang="fi-FI" smtClean="0"/>
              <a:t>Click to edit Master title style</a:t>
            </a:r>
            <a:endParaRPr lang="en-US" dirty="0"/>
          </a:p>
        </p:txBody>
      </p:sp>
      <p:pic>
        <p:nvPicPr>
          <p:cNvPr id="35" name="Picture 34"/>
          <p:cNvPicPr>
            <a:picLocks noChangeAspect="1"/>
          </p:cNvPicPr>
          <p:nvPr userDrawn="1"/>
        </p:nvPicPr>
        <p:blipFill>
          <a:blip r:embed="rId2"/>
          <a:stretch>
            <a:fillRect/>
          </a:stretch>
        </p:blipFill>
        <p:spPr>
          <a:xfrm>
            <a:off x="9282806" y="924322"/>
            <a:ext cx="188884" cy="5359143"/>
          </a:xfrm>
          <a:prstGeom prst="rect">
            <a:avLst/>
          </a:prstGeom>
        </p:spPr>
      </p:pic>
      <p:sp>
        <p:nvSpPr>
          <p:cNvPr id="37" name="Content Placeholder 11"/>
          <p:cNvSpPr>
            <a:spLocks noGrp="1"/>
          </p:cNvSpPr>
          <p:nvPr>
            <p:ph sz="quarter" idx="19"/>
          </p:nvPr>
        </p:nvSpPr>
        <p:spPr>
          <a:xfrm>
            <a:off x="3667473" y="4571127"/>
            <a:ext cx="2448381" cy="6909218"/>
          </a:xfrm>
        </p:spPr>
        <p:txBody>
          <a:bodyPr>
            <a:normAutofit/>
          </a:bodyPr>
          <a:lstStyle>
            <a:lvl1pPr marL="0" indent="0">
              <a:spcAft>
                <a:spcPts val="789"/>
              </a:spcAft>
              <a:buNone/>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38" name="Content Placeholder 11"/>
          <p:cNvSpPr>
            <a:spLocks noGrp="1"/>
          </p:cNvSpPr>
          <p:nvPr>
            <p:ph sz="quarter" idx="21"/>
          </p:nvPr>
        </p:nvSpPr>
        <p:spPr>
          <a:xfrm>
            <a:off x="608413" y="4571127"/>
            <a:ext cx="2459822" cy="6909218"/>
          </a:xfrm>
        </p:spPr>
        <p:txBody>
          <a:bodyPr>
            <a:normAutofit/>
          </a:bodyPr>
          <a:lstStyle>
            <a:lvl1pPr marL="0" marR="0" indent="0" algn="l" defTabSz="600944" rtl="0" eaLnBrk="1" fontAlgn="auto" latinLnBrk="0" hangingPunct="1">
              <a:lnSpc>
                <a:spcPct val="100000"/>
              </a:lnSpc>
              <a:spcBef>
                <a:spcPct val="20000"/>
              </a:spcBef>
              <a:spcAft>
                <a:spcPts val="789"/>
              </a:spcAft>
              <a:buClrTx/>
              <a:buSzTx/>
              <a:buFont typeface="Arial"/>
              <a:buNone/>
              <a:tabLst/>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39" name="Content Placeholder 11"/>
          <p:cNvSpPr>
            <a:spLocks noGrp="1"/>
          </p:cNvSpPr>
          <p:nvPr>
            <p:ph sz="quarter" idx="23"/>
          </p:nvPr>
        </p:nvSpPr>
        <p:spPr>
          <a:xfrm>
            <a:off x="6552448" y="4571127"/>
            <a:ext cx="2459822" cy="6909218"/>
          </a:xfrm>
        </p:spPr>
        <p:txBody>
          <a:bodyPr>
            <a:normAutofit/>
          </a:bodyPr>
          <a:lstStyle>
            <a:lvl1pPr marL="0" marR="0" indent="0" algn="l" defTabSz="600944" rtl="0" eaLnBrk="1" fontAlgn="auto" latinLnBrk="0" hangingPunct="1">
              <a:lnSpc>
                <a:spcPct val="100000"/>
              </a:lnSpc>
              <a:spcBef>
                <a:spcPct val="20000"/>
              </a:spcBef>
              <a:spcAft>
                <a:spcPts val="789"/>
              </a:spcAft>
              <a:buClrTx/>
              <a:buSzTx/>
              <a:buFont typeface="Arial"/>
              <a:buNone/>
              <a:tabLst/>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9" name="Text Placeholder 8"/>
          <p:cNvSpPr>
            <a:spLocks noGrp="1"/>
          </p:cNvSpPr>
          <p:nvPr>
            <p:ph type="body" sz="quarter" idx="24"/>
          </p:nvPr>
        </p:nvSpPr>
        <p:spPr>
          <a:xfrm>
            <a:off x="608410" y="2379476"/>
            <a:ext cx="5507355" cy="1875565"/>
          </a:xfrm>
        </p:spPr>
        <p:txBody>
          <a:bodyPr>
            <a:noAutofit/>
          </a:bodyPr>
          <a:lstStyle>
            <a:lvl1pPr marL="0" indent="0">
              <a:spcAft>
                <a:spcPts val="789"/>
              </a:spcAft>
              <a:buNone/>
              <a:defRPr sz="1200"/>
            </a:lvl1pPr>
            <a:lvl2pPr>
              <a:defRPr sz="1400"/>
            </a:lvl2pPr>
            <a:lvl3pPr>
              <a:defRPr sz="1300"/>
            </a:lvl3pPr>
            <a:lvl4pPr>
              <a:defRPr sz="1200"/>
            </a:lvl4pPr>
            <a:lvl5pPr>
              <a:defRPr sz="1200"/>
            </a:lvl5pPr>
          </a:lstStyle>
          <a:p>
            <a:pPr lvl="0"/>
            <a:r>
              <a:rPr lang="fi-FI" smtClean="0"/>
              <a:t>Click to edit Master text styles</a:t>
            </a:r>
          </a:p>
        </p:txBody>
      </p:sp>
    </p:spTree>
    <p:extLst>
      <p:ext uri="{BB962C8B-B14F-4D97-AF65-F5344CB8AC3E}">
        <p14:creationId xmlns:p14="http://schemas.microsoft.com/office/powerpoint/2010/main" val="35121575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 pictures and text">
    <p:spTree>
      <p:nvGrpSpPr>
        <p:cNvPr id="1" name=""/>
        <p:cNvGrpSpPr/>
        <p:nvPr/>
      </p:nvGrpSpPr>
      <p:grpSpPr>
        <a:xfrm>
          <a:off x="0" y="0"/>
          <a:ext cx="0" cy="0"/>
          <a:chOff x="0" y="0"/>
          <a:chExt cx="0" cy="0"/>
        </a:xfrm>
      </p:grpSpPr>
      <p:sp>
        <p:nvSpPr>
          <p:cNvPr id="2" name="Title 1"/>
          <p:cNvSpPr>
            <a:spLocks noGrp="1"/>
          </p:cNvSpPr>
          <p:nvPr>
            <p:ph type="title"/>
          </p:nvPr>
        </p:nvSpPr>
        <p:spPr>
          <a:xfrm>
            <a:off x="608412" y="1235370"/>
            <a:ext cx="5507440" cy="434114"/>
          </a:xfrm>
        </p:spPr>
        <p:txBody>
          <a:bodyPr wrap="square" tIns="47318" bIns="47318" anchor="t">
            <a:spAutoFit/>
          </a:bodyPr>
          <a:lstStyle>
            <a:lvl1pPr>
              <a:defRPr sz="2400"/>
            </a:lvl1pPr>
          </a:lstStyle>
          <a:p>
            <a:r>
              <a:rPr lang="fi-FI" smtClean="0"/>
              <a:t>Click to edit Master title style</a:t>
            </a:r>
            <a:endParaRPr lang="en-US" dirty="0"/>
          </a:p>
        </p:txBody>
      </p:sp>
      <p:pic>
        <p:nvPicPr>
          <p:cNvPr id="35" name="Picture 34"/>
          <p:cNvPicPr>
            <a:picLocks noChangeAspect="1"/>
          </p:cNvPicPr>
          <p:nvPr userDrawn="1"/>
        </p:nvPicPr>
        <p:blipFill>
          <a:blip r:embed="rId2"/>
          <a:stretch>
            <a:fillRect/>
          </a:stretch>
        </p:blipFill>
        <p:spPr>
          <a:xfrm>
            <a:off x="9282806" y="924322"/>
            <a:ext cx="188884" cy="5359143"/>
          </a:xfrm>
          <a:prstGeom prst="rect">
            <a:avLst/>
          </a:prstGeom>
        </p:spPr>
      </p:pic>
      <p:sp>
        <p:nvSpPr>
          <p:cNvPr id="12" name="Picture Placeholder 11"/>
          <p:cNvSpPr>
            <a:spLocks noGrp="1"/>
          </p:cNvSpPr>
          <p:nvPr>
            <p:ph type="pic" sz="quarter" idx="24" hasCustomPrompt="1"/>
          </p:nvPr>
        </p:nvSpPr>
        <p:spPr>
          <a:xfrm>
            <a:off x="608408" y="3062114"/>
            <a:ext cx="2683800" cy="3405858"/>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52" name="Picture Placeholder 11"/>
          <p:cNvSpPr>
            <a:spLocks noGrp="1"/>
          </p:cNvSpPr>
          <p:nvPr>
            <p:ph type="pic" sz="quarter" idx="25" hasCustomPrompt="1"/>
          </p:nvPr>
        </p:nvSpPr>
        <p:spPr>
          <a:xfrm>
            <a:off x="3468439" y="3062114"/>
            <a:ext cx="2683800" cy="3405858"/>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53" name="Picture Placeholder 11"/>
          <p:cNvSpPr>
            <a:spLocks noGrp="1"/>
          </p:cNvSpPr>
          <p:nvPr>
            <p:ph type="pic" sz="quarter" idx="26" hasCustomPrompt="1"/>
          </p:nvPr>
        </p:nvSpPr>
        <p:spPr>
          <a:xfrm>
            <a:off x="6328469" y="3062114"/>
            <a:ext cx="2683800" cy="3405858"/>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55" name="Text Placeholder 54"/>
          <p:cNvSpPr>
            <a:spLocks noGrp="1"/>
          </p:cNvSpPr>
          <p:nvPr>
            <p:ph type="body" sz="quarter" idx="27"/>
          </p:nvPr>
        </p:nvSpPr>
        <p:spPr>
          <a:xfrm>
            <a:off x="608412" y="6784060"/>
            <a:ext cx="2683669" cy="4697870"/>
          </a:xfrm>
        </p:spPr>
        <p:txBody>
          <a:bodyPr>
            <a:normAutofit/>
          </a:bodyPr>
          <a:lstStyle>
            <a:lvl1pPr marL="0" indent="0">
              <a:spcAft>
                <a:spcPts val="789"/>
              </a:spcAft>
              <a:buFont typeface="Arial"/>
              <a:buNone/>
              <a:defRPr sz="13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56" name="Text Placeholder 54"/>
          <p:cNvSpPr>
            <a:spLocks noGrp="1"/>
          </p:cNvSpPr>
          <p:nvPr>
            <p:ph type="body" sz="quarter" idx="28"/>
          </p:nvPr>
        </p:nvSpPr>
        <p:spPr>
          <a:xfrm>
            <a:off x="3480587" y="6784060"/>
            <a:ext cx="2683669" cy="4697870"/>
          </a:xfrm>
        </p:spPr>
        <p:txBody>
          <a:bodyPr>
            <a:normAutofit/>
          </a:bodyPr>
          <a:lstStyle>
            <a:lvl1pPr marL="0" indent="0">
              <a:spcAft>
                <a:spcPts val="789"/>
              </a:spcAft>
              <a:buFont typeface="Arial"/>
              <a:buNone/>
              <a:defRPr sz="13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57" name="Text Placeholder 54"/>
          <p:cNvSpPr>
            <a:spLocks noGrp="1"/>
          </p:cNvSpPr>
          <p:nvPr>
            <p:ph type="body" sz="quarter" idx="29"/>
          </p:nvPr>
        </p:nvSpPr>
        <p:spPr>
          <a:xfrm>
            <a:off x="6328601" y="6784060"/>
            <a:ext cx="2683669" cy="4697870"/>
          </a:xfrm>
        </p:spPr>
        <p:txBody>
          <a:bodyPr>
            <a:normAutofit/>
          </a:bodyPr>
          <a:lstStyle>
            <a:lvl1pPr marL="0" indent="0">
              <a:spcAft>
                <a:spcPts val="789"/>
              </a:spcAft>
              <a:buFont typeface="Arial"/>
              <a:buNone/>
              <a:defRPr sz="13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Tree>
    <p:extLst>
      <p:ext uri="{BB962C8B-B14F-4D97-AF65-F5344CB8AC3E}">
        <p14:creationId xmlns:p14="http://schemas.microsoft.com/office/powerpoint/2010/main" val="97459455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 lists">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282806" y="924322"/>
            <a:ext cx="188884" cy="5359143"/>
          </a:xfrm>
          <a:prstGeom prst="rect">
            <a:avLst/>
          </a:prstGeom>
        </p:spPr>
      </p:pic>
      <p:sp>
        <p:nvSpPr>
          <p:cNvPr id="4" name="Title 3"/>
          <p:cNvSpPr>
            <a:spLocks noGrp="1"/>
          </p:cNvSpPr>
          <p:nvPr>
            <p:ph type="title"/>
          </p:nvPr>
        </p:nvSpPr>
        <p:spPr>
          <a:xfrm>
            <a:off x="638077" y="1285471"/>
            <a:ext cx="8399796" cy="462784"/>
          </a:xfrm>
        </p:spPr>
        <p:txBody>
          <a:bodyPr wrap="square" lIns="141955" tIns="61514" rIns="141955" bIns="61514" anchor="t">
            <a:spAutoFit/>
          </a:bodyPr>
          <a:lstStyle>
            <a:lvl1pPr algn="l">
              <a:defRPr sz="2400" b="0" i="0">
                <a:latin typeface="+mj-lt"/>
                <a:cs typeface="SharpSansNo1-Bold"/>
              </a:defRPr>
            </a:lvl1pPr>
          </a:lstStyle>
          <a:p>
            <a:r>
              <a:rPr lang="fi-FI" smtClean="0"/>
              <a:t>Click to edit Master title style</a:t>
            </a:r>
            <a:endParaRPr lang="en-US" dirty="0"/>
          </a:p>
        </p:txBody>
      </p:sp>
      <p:sp>
        <p:nvSpPr>
          <p:cNvPr id="17" name="Text Placeholder 3"/>
          <p:cNvSpPr>
            <a:spLocks noGrp="1"/>
          </p:cNvSpPr>
          <p:nvPr>
            <p:ph type="body" sz="quarter" idx="17"/>
          </p:nvPr>
        </p:nvSpPr>
        <p:spPr>
          <a:xfrm>
            <a:off x="638077" y="6808072"/>
            <a:ext cx="2523769" cy="1222229"/>
          </a:xfrm>
          <a:solidFill>
            <a:schemeClr val="bg1">
              <a:lumMod val="95000"/>
            </a:schemeClr>
          </a:solidFill>
        </p:spPr>
        <p:txBody>
          <a:bodyPr lIns="473184" rIns="283910" anchor="ctr" anchorCtr="0">
            <a:normAutofit/>
          </a:bodyPr>
          <a:lstStyle>
            <a:lvl1pPr marL="0" indent="0" algn="l">
              <a:spcBef>
                <a:spcPts val="0"/>
              </a:spcBef>
              <a:buNone/>
              <a:defRPr sz="1400" b="0" i="0" cap="all">
                <a:latin typeface="+mj-lt"/>
                <a:cs typeface="SharpSansNo1-Extrabold"/>
              </a:defRPr>
            </a:lvl1pPr>
          </a:lstStyle>
          <a:p>
            <a:pPr lvl="0"/>
            <a:r>
              <a:rPr lang="fi-FI" smtClean="0"/>
              <a:t>Click to edit Master text styles</a:t>
            </a:r>
          </a:p>
        </p:txBody>
      </p:sp>
      <p:sp>
        <p:nvSpPr>
          <p:cNvPr id="5" name="Text Placeholder 4"/>
          <p:cNvSpPr>
            <a:spLocks noGrp="1"/>
          </p:cNvSpPr>
          <p:nvPr>
            <p:ph type="body" sz="quarter" idx="22"/>
          </p:nvPr>
        </p:nvSpPr>
        <p:spPr>
          <a:xfrm>
            <a:off x="638079" y="8030303"/>
            <a:ext cx="2523455" cy="3384267"/>
          </a:xfrm>
          <a:solidFill>
            <a:schemeClr val="bg1">
              <a:lumMod val="95000"/>
            </a:schemeClr>
          </a:solidFill>
        </p:spPr>
        <p:txBody>
          <a:bodyPr lIns="141955" tIns="123028" rIns="141955" bIns="123028">
            <a:normAutofit/>
          </a:bodyPr>
          <a:lstStyle>
            <a:lvl1pPr marL="375590" indent="-231860">
              <a:buFont typeface="Arial"/>
              <a:buChar char="•"/>
              <a:defRPr sz="1400" b="0" i="0">
                <a:latin typeface="+mn-lt"/>
                <a:cs typeface="SharpSansNo1-Semibold"/>
              </a:defRPr>
            </a:lvl1pPr>
            <a:lvl2pPr marL="976533" indent="-375590">
              <a:buFont typeface="Arial"/>
              <a:buChar char="•"/>
              <a:defRPr sz="1400"/>
            </a:lvl2pPr>
            <a:lvl3pPr marL="1577477" indent="-375590">
              <a:buFont typeface="Arial"/>
              <a:buChar char="•"/>
              <a:defRPr sz="1300" baseline="0"/>
            </a:lvl3pPr>
            <a:lvl4pPr marL="2178421" indent="-375590">
              <a:buFont typeface="Arial"/>
              <a:buChar char="•"/>
              <a:defRPr sz="1400"/>
            </a:lvl4pPr>
            <a:lvl5pPr marL="2779365" indent="-375590">
              <a:buFont typeface="Arial"/>
              <a:buChar char="•"/>
              <a:defRPr sz="1400"/>
            </a:lvl5pPr>
          </a:lstStyle>
          <a:p>
            <a:pPr lvl="0"/>
            <a:r>
              <a:rPr lang="fi-FI" smtClean="0"/>
              <a:t>Click to edit Master text styles</a:t>
            </a:r>
          </a:p>
          <a:p>
            <a:pPr lvl="1"/>
            <a:r>
              <a:rPr lang="fi-FI" smtClean="0"/>
              <a:t>Second level</a:t>
            </a:r>
          </a:p>
          <a:p>
            <a:pPr lvl="2"/>
            <a:r>
              <a:rPr lang="fi-FI" smtClean="0"/>
              <a:t>Third level</a:t>
            </a:r>
          </a:p>
        </p:txBody>
      </p:sp>
      <p:sp>
        <p:nvSpPr>
          <p:cNvPr id="10" name="Picture Placeholder 11"/>
          <p:cNvSpPr>
            <a:spLocks noGrp="1"/>
          </p:cNvSpPr>
          <p:nvPr>
            <p:ph type="pic" sz="quarter" idx="24" hasCustomPrompt="1"/>
          </p:nvPr>
        </p:nvSpPr>
        <p:spPr>
          <a:xfrm>
            <a:off x="638079" y="3032801"/>
            <a:ext cx="2523455" cy="3775272"/>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39" name="Text Placeholder 3"/>
          <p:cNvSpPr>
            <a:spLocks noGrp="1"/>
          </p:cNvSpPr>
          <p:nvPr>
            <p:ph type="body" sz="quarter" idx="25"/>
          </p:nvPr>
        </p:nvSpPr>
        <p:spPr>
          <a:xfrm>
            <a:off x="3573844" y="6808072"/>
            <a:ext cx="2523769" cy="1222229"/>
          </a:xfrm>
          <a:solidFill>
            <a:schemeClr val="bg1">
              <a:lumMod val="95000"/>
            </a:schemeClr>
          </a:solidFill>
        </p:spPr>
        <p:txBody>
          <a:bodyPr lIns="473184" rIns="283910" anchor="ctr" anchorCtr="0">
            <a:normAutofit/>
          </a:bodyPr>
          <a:lstStyle>
            <a:lvl1pPr marL="0" indent="0" algn="l">
              <a:spcBef>
                <a:spcPts val="0"/>
              </a:spcBef>
              <a:buNone/>
              <a:defRPr sz="1400" b="0" i="0" cap="all">
                <a:latin typeface="+mj-lt"/>
                <a:cs typeface="SharpSansNo1-Extrabold"/>
              </a:defRPr>
            </a:lvl1pPr>
          </a:lstStyle>
          <a:p>
            <a:pPr lvl="0"/>
            <a:r>
              <a:rPr lang="fi-FI" smtClean="0"/>
              <a:t>Click to edit Master text styles</a:t>
            </a:r>
          </a:p>
        </p:txBody>
      </p:sp>
      <p:sp>
        <p:nvSpPr>
          <p:cNvPr id="40" name="Text Placeholder 4"/>
          <p:cNvSpPr>
            <a:spLocks noGrp="1"/>
          </p:cNvSpPr>
          <p:nvPr>
            <p:ph type="body" sz="quarter" idx="26"/>
          </p:nvPr>
        </p:nvSpPr>
        <p:spPr>
          <a:xfrm>
            <a:off x="3573845" y="8030303"/>
            <a:ext cx="2523455" cy="3384267"/>
          </a:xfrm>
          <a:solidFill>
            <a:schemeClr val="bg1">
              <a:lumMod val="95000"/>
            </a:schemeClr>
          </a:solidFill>
        </p:spPr>
        <p:txBody>
          <a:bodyPr lIns="141955" tIns="123028" rIns="141955" bIns="123028">
            <a:normAutofit/>
          </a:bodyPr>
          <a:lstStyle>
            <a:lvl1pPr marL="375590" indent="-231860">
              <a:buFont typeface="Arial"/>
              <a:buChar char="•"/>
              <a:defRPr sz="1400" b="0" i="0">
                <a:latin typeface="+mn-lt"/>
                <a:cs typeface="SharpSansNo1-Semibold"/>
              </a:defRPr>
            </a:lvl1pPr>
            <a:lvl2pPr marL="976533" indent="-375590">
              <a:buFont typeface="Arial"/>
              <a:buChar char="•"/>
              <a:defRPr sz="1400"/>
            </a:lvl2pPr>
            <a:lvl3pPr marL="1577477" indent="-375590">
              <a:buFont typeface="Arial"/>
              <a:buChar char="•"/>
              <a:defRPr sz="1300"/>
            </a:lvl3pPr>
            <a:lvl4pPr marL="2178421" indent="-375590">
              <a:buFont typeface="Arial"/>
              <a:buChar char="•"/>
              <a:defRPr sz="1400"/>
            </a:lvl4pPr>
            <a:lvl5pPr marL="2779365" indent="-375590">
              <a:buFont typeface="Arial"/>
              <a:buChar char="•"/>
              <a:defRPr sz="1400"/>
            </a:lvl5pPr>
          </a:lstStyle>
          <a:p>
            <a:pPr lvl="0"/>
            <a:r>
              <a:rPr lang="fi-FI" smtClean="0"/>
              <a:t>Click to edit Master text styles</a:t>
            </a:r>
          </a:p>
          <a:p>
            <a:pPr lvl="1"/>
            <a:r>
              <a:rPr lang="fi-FI" smtClean="0"/>
              <a:t>Second level</a:t>
            </a:r>
          </a:p>
          <a:p>
            <a:pPr lvl="2"/>
            <a:r>
              <a:rPr lang="fi-FI" smtClean="0"/>
              <a:t>Third level</a:t>
            </a:r>
          </a:p>
        </p:txBody>
      </p:sp>
      <p:sp>
        <p:nvSpPr>
          <p:cNvPr id="41" name="Picture Placeholder 11"/>
          <p:cNvSpPr>
            <a:spLocks noGrp="1"/>
          </p:cNvSpPr>
          <p:nvPr>
            <p:ph type="pic" sz="quarter" idx="27" hasCustomPrompt="1"/>
          </p:nvPr>
        </p:nvSpPr>
        <p:spPr>
          <a:xfrm>
            <a:off x="3573845" y="3032801"/>
            <a:ext cx="2523455" cy="3775272"/>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42" name="Text Placeholder 3"/>
          <p:cNvSpPr>
            <a:spLocks noGrp="1"/>
          </p:cNvSpPr>
          <p:nvPr>
            <p:ph type="body" sz="quarter" idx="28"/>
          </p:nvPr>
        </p:nvSpPr>
        <p:spPr>
          <a:xfrm>
            <a:off x="6514106" y="6808072"/>
            <a:ext cx="2523769" cy="1222229"/>
          </a:xfrm>
          <a:solidFill>
            <a:schemeClr val="bg1">
              <a:lumMod val="95000"/>
            </a:schemeClr>
          </a:solidFill>
        </p:spPr>
        <p:txBody>
          <a:bodyPr lIns="473184" rIns="283910" anchor="ctr" anchorCtr="0">
            <a:normAutofit/>
          </a:bodyPr>
          <a:lstStyle>
            <a:lvl1pPr marL="0" indent="0" algn="l">
              <a:spcBef>
                <a:spcPts val="0"/>
              </a:spcBef>
              <a:buNone/>
              <a:defRPr sz="1400" b="0" i="0" cap="all">
                <a:latin typeface="+mj-lt"/>
                <a:cs typeface="SharpSansNo1-Extrabold"/>
              </a:defRPr>
            </a:lvl1pPr>
          </a:lstStyle>
          <a:p>
            <a:pPr lvl="0"/>
            <a:r>
              <a:rPr lang="fi-FI" smtClean="0"/>
              <a:t>Click to edit Master text styles</a:t>
            </a:r>
          </a:p>
        </p:txBody>
      </p:sp>
      <p:sp>
        <p:nvSpPr>
          <p:cNvPr id="43" name="Text Placeholder 4"/>
          <p:cNvSpPr>
            <a:spLocks noGrp="1"/>
          </p:cNvSpPr>
          <p:nvPr>
            <p:ph type="body" sz="quarter" idx="29"/>
          </p:nvPr>
        </p:nvSpPr>
        <p:spPr>
          <a:xfrm>
            <a:off x="6514106" y="8030303"/>
            <a:ext cx="2523455" cy="3384267"/>
          </a:xfrm>
          <a:solidFill>
            <a:schemeClr val="bg1">
              <a:lumMod val="95000"/>
            </a:schemeClr>
          </a:solidFill>
        </p:spPr>
        <p:txBody>
          <a:bodyPr lIns="141955" tIns="123028" rIns="141955" bIns="123028">
            <a:normAutofit/>
          </a:bodyPr>
          <a:lstStyle>
            <a:lvl1pPr marL="375590" indent="-231860">
              <a:buFont typeface="Arial"/>
              <a:buChar char="•"/>
              <a:defRPr sz="1400" b="0" i="0">
                <a:latin typeface="+mn-lt"/>
                <a:cs typeface="SharpSansNo1-Semibold"/>
              </a:defRPr>
            </a:lvl1pPr>
            <a:lvl2pPr marL="976533" indent="-375590">
              <a:buFont typeface="Arial"/>
              <a:buChar char="•"/>
              <a:defRPr sz="1400"/>
            </a:lvl2pPr>
            <a:lvl3pPr marL="1577477" indent="-375590">
              <a:buFont typeface="Arial"/>
              <a:buChar char="•"/>
              <a:defRPr sz="1300"/>
            </a:lvl3pPr>
            <a:lvl4pPr marL="2178421" indent="-375590">
              <a:buFont typeface="Arial"/>
              <a:buChar char="•"/>
              <a:defRPr sz="1400"/>
            </a:lvl4pPr>
            <a:lvl5pPr marL="2779365" indent="-375590">
              <a:buFont typeface="Arial"/>
              <a:buChar char="•"/>
              <a:defRPr sz="1400"/>
            </a:lvl5pPr>
          </a:lstStyle>
          <a:p>
            <a:pPr lvl="0"/>
            <a:r>
              <a:rPr lang="fi-FI" smtClean="0"/>
              <a:t>Click to edit Master text styles</a:t>
            </a:r>
          </a:p>
          <a:p>
            <a:pPr lvl="1"/>
            <a:r>
              <a:rPr lang="fi-FI" smtClean="0"/>
              <a:t>Second level</a:t>
            </a:r>
          </a:p>
          <a:p>
            <a:pPr lvl="2"/>
            <a:r>
              <a:rPr lang="fi-FI" smtClean="0"/>
              <a:t>Third level</a:t>
            </a:r>
          </a:p>
        </p:txBody>
      </p:sp>
      <p:sp>
        <p:nvSpPr>
          <p:cNvPr id="44" name="Picture Placeholder 11"/>
          <p:cNvSpPr>
            <a:spLocks noGrp="1"/>
          </p:cNvSpPr>
          <p:nvPr>
            <p:ph type="pic" sz="quarter" idx="30" hasCustomPrompt="1"/>
          </p:nvPr>
        </p:nvSpPr>
        <p:spPr>
          <a:xfrm>
            <a:off x="6514106" y="3032801"/>
            <a:ext cx="2523455" cy="3775272"/>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Tree>
    <p:extLst>
      <p:ext uri="{BB962C8B-B14F-4D97-AF65-F5344CB8AC3E}">
        <p14:creationId xmlns:p14="http://schemas.microsoft.com/office/powerpoint/2010/main" val="34687846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pictures and text">
    <p:spTree>
      <p:nvGrpSpPr>
        <p:cNvPr id="1" name=""/>
        <p:cNvGrpSpPr/>
        <p:nvPr/>
      </p:nvGrpSpPr>
      <p:grpSpPr>
        <a:xfrm>
          <a:off x="0" y="0"/>
          <a:ext cx="0" cy="0"/>
          <a:chOff x="0" y="0"/>
          <a:chExt cx="0" cy="0"/>
        </a:xfrm>
      </p:grpSpPr>
      <p:sp>
        <p:nvSpPr>
          <p:cNvPr id="2" name="Title 1"/>
          <p:cNvSpPr>
            <a:spLocks noGrp="1"/>
          </p:cNvSpPr>
          <p:nvPr>
            <p:ph type="title"/>
          </p:nvPr>
        </p:nvSpPr>
        <p:spPr>
          <a:xfrm>
            <a:off x="608412" y="1235370"/>
            <a:ext cx="5507440" cy="434114"/>
          </a:xfrm>
        </p:spPr>
        <p:txBody>
          <a:bodyPr wrap="square" tIns="47318" bIns="47318" anchor="t">
            <a:spAutoFit/>
          </a:bodyPr>
          <a:lstStyle>
            <a:lvl1pPr>
              <a:defRPr sz="2400"/>
            </a:lvl1pPr>
          </a:lstStyle>
          <a:p>
            <a:r>
              <a:rPr lang="fi-FI" smtClean="0"/>
              <a:t>Click to edit Master title style</a:t>
            </a:r>
            <a:endParaRPr lang="en-US" dirty="0"/>
          </a:p>
        </p:txBody>
      </p:sp>
      <p:pic>
        <p:nvPicPr>
          <p:cNvPr id="35" name="Picture 34"/>
          <p:cNvPicPr>
            <a:picLocks noChangeAspect="1"/>
          </p:cNvPicPr>
          <p:nvPr userDrawn="1"/>
        </p:nvPicPr>
        <p:blipFill>
          <a:blip r:embed="rId2"/>
          <a:stretch>
            <a:fillRect/>
          </a:stretch>
        </p:blipFill>
        <p:spPr>
          <a:xfrm>
            <a:off x="9282806" y="924322"/>
            <a:ext cx="188884" cy="5359143"/>
          </a:xfrm>
          <a:prstGeom prst="rect">
            <a:avLst/>
          </a:prstGeom>
        </p:spPr>
      </p:pic>
      <p:sp>
        <p:nvSpPr>
          <p:cNvPr id="12" name="Picture Placeholder 11"/>
          <p:cNvSpPr>
            <a:spLocks noGrp="1"/>
          </p:cNvSpPr>
          <p:nvPr>
            <p:ph type="pic" sz="quarter" idx="24" hasCustomPrompt="1"/>
          </p:nvPr>
        </p:nvSpPr>
        <p:spPr>
          <a:xfrm>
            <a:off x="608410" y="3062112"/>
            <a:ext cx="1834870" cy="4349114"/>
          </a:xfrm>
          <a:noFill/>
        </p:spPr>
        <p:txBody>
          <a:bodyPr/>
          <a:lstStyle>
            <a:lvl1pPr>
              <a:defRPr baseline="0">
                <a:solidFill>
                  <a:schemeClr val="bg1">
                    <a:lumMod val="95000"/>
                  </a:schemeClr>
                </a:solidFill>
              </a:defRPr>
            </a:lvl1pPr>
          </a:lstStyle>
          <a:p>
            <a:r>
              <a:rPr lang="en-US" dirty="0" smtClean="0"/>
              <a:t> </a:t>
            </a:r>
            <a:endParaRPr lang="en-US" dirty="0"/>
          </a:p>
        </p:txBody>
      </p:sp>
      <p:sp>
        <p:nvSpPr>
          <p:cNvPr id="52" name="Picture Placeholder 11"/>
          <p:cNvSpPr>
            <a:spLocks noGrp="1"/>
          </p:cNvSpPr>
          <p:nvPr>
            <p:ph type="pic" sz="quarter" idx="25" hasCustomPrompt="1"/>
          </p:nvPr>
        </p:nvSpPr>
        <p:spPr>
          <a:xfrm>
            <a:off x="2798059" y="3062112"/>
            <a:ext cx="1834870" cy="4349114"/>
          </a:xfrm>
          <a:noFill/>
        </p:spPr>
        <p:txBody>
          <a:bodyPr/>
          <a:lstStyle>
            <a:lvl1pPr>
              <a:defRPr baseline="0">
                <a:solidFill>
                  <a:schemeClr val="bg1">
                    <a:lumMod val="95000"/>
                  </a:schemeClr>
                </a:solidFill>
              </a:defRPr>
            </a:lvl1pPr>
          </a:lstStyle>
          <a:p>
            <a:r>
              <a:rPr lang="en-US" dirty="0" smtClean="0"/>
              <a:t> </a:t>
            </a:r>
            <a:endParaRPr lang="en-US" dirty="0"/>
          </a:p>
        </p:txBody>
      </p:sp>
      <p:sp>
        <p:nvSpPr>
          <p:cNvPr id="53" name="Picture Placeholder 11"/>
          <p:cNvSpPr>
            <a:spLocks noGrp="1"/>
          </p:cNvSpPr>
          <p:nvPr>
            <p:ph type="pic" sz="quarter" idx="26" hasCustomPrompt="1"/>
          </p:nvPr>
        </p:nvSpPr>
        <p:spPr>
          <a:xfrm>
            <a:off x="4987708" y="3062112"/>
            <a:ext cx="1834870" cy="4349114"/>
          </a:xfrm>
          <a:noFill/>
        </p:spPr>
        <p:txBody>
          <a:bodyPr/>
          <a:lstStyle>
            <a:lvl1pPr>
              <a:defRPr baseline="0">
                <a:solidFill>
                  <a:schemeClr val="bg1">
                    <a:lumMod val="95000"/>
                  </a:schemeClr>
                </a:solidFill>
              </a:defRPr>
            </a:lvl1pPr>
          </a:lstStyle>
          <a:p>
            <a:r>
              <a:rPr lang="en-US" dirty="0" smtClean="0"/>
              <a:t> </a:t>
            </a:r>
            <a:endParaRPr lang="en-US" dirty="0"/>
          </a:p>
        </p:txBody>
      </p:sp>
      <p:sp>
        <p:nvSpPr>
          <p:cNvPr id="55" name="Text Placeholder 54"/>
          <p:cNvSpPr>
            <a:spLocks noGrp="1"/>
          </p:cNvSpPr>
          <p:nvPr>
            <p:ph type="body" sz="quarter" idx="27"/>
          </p:nvPr>
        </p:nvSpPr>
        <p:spPr>
          <a:xfrm>
            <a:off x="608412" y="7683392"/>
            <a:ext cx="1834781" cy="3798537"/>
          </a:xfrm>
        </p:spPr>
        <p:txBody>
          <a:bodyPr>
            <a:normAutofit/>
          </a:bodyPr>
          <a:lstStyle>
            <a:lvl1pPr marL="0" indent="0">
              <a:spcAft>
                <a:spcPts val="789"/>
              </a:spcAft>
              <a:buFont typeface="Arial"/>
              <a:buNone/>
              <a:defRPr sz="1200"/>
            </a:lvl1pPr>
            <a:lvl2pPr marL="222396" indent="0">
              <a:buNone/>
              <a:defRPr sz="1200"/>
            </a:lvl2pPr>
            <a:lvl3pPr marL="1201887" indent="0">
              <a:buNone/>
              <a:defRPr sz="1100"/>
            </a:lvl3pPr>
            <a:lvl4pPr marL="1802831" indent="0">
              <a:buNone/>
              <a:defRPr sz="900"/>
            </a:lvl4pPr>
            <a:lvl5pPr marL="2403775" indent="0">
              <a:buNone/>
              <a:defRPr sz="900"/>
            </a:lvl5pPr>
          </a:lstStyle>
          <a:p>
            <a:pPr lvl="0"/>
            <a:r>
              <a:rPr lang="fi-FI" smtClean="0"/>
              <a:t>Click to edit Master text styles</a:t>
            </a:r>
          </a:p>
        </p:txBody>
      </p:sp>
      <p:sp>
        <p:nvSpPr>
          <p:cNvPr id="56" name="Text Placeholder 54"/>
          <p:cNvSpPr>
            <a:spLocks noGrp="1"/>
          </p:cNvSpPr>
          <p:nvPr>
            <p:ph type="body" sz="quarter" idx="28"/>
          </p:nvPr>
        </p:nvSpPr>
        <p:spPr>
          <a:xfrm>
            <a:off x="2798103" y="7683392"/>
            <a:ext cx="1834781" cy="3798537"/>
          </a:xfrm>
        </p:spPr>
        <p:txBody>
          <a:bodyPr>
            <a:normAutofit/>
          </a:bodyPr>
          <a:lstStyle>
            <a:lvl1pPr marL="0" marR="0" indent="0" algn="l" defTabSz="600944" rtl="0" eaLnBrk="1" fontAlgn="auto" latinLnBrk="0" hangingPunct="1">
              <a:lnSpc>
                <a:spcPct val="100000"/>
              </a:lnSpc>
              <a:spcBef>
                <a:spcPts val="0"/>
              </a:spcBef>
              <a:spcAft>
                <a:spcPts val="789"/>
              </a:spcAft>
              <a:buClrTx/>
              <a:buSzTx/>
              <a:buFont typeface="Arial"/>
              <a:buNone/>
              <a:tabLst/>
              <a:defRPr sz="1200"/>
            </a:lvl1pPr>
            <a:lvl2pPr marL="222396" indent="0">
              <a:buNone/>
              <a:defRPr sz="1200"/>
            </a:lvl2pPr>
            <a:lvl3pPr>
              <a:defRPr sz="1100"/>
            </a:lvl3pPr>
            <a:lvl4pPr>
              <a:defRPr sz="900"/>
            </a:lvl4pPr>
            <a:lvl5pPr>
              <a:defRPr sz="900"/>
            </a:lvl5pPr>
          </a:lstStyle>
          <a:p>
            <a:pPr marL="0" marR="0" lvl="0" indent="0" algn="l" defTabSz="600944" rtl="0" eaLnBrk="1" fontAlgn="auto" latinLnBrk="0" hangingPunct="1">
              <a:lnSpc>
                <a:spcPct val="100000"/>
              </a:lnSpc>
              <a:spcBef>
                <a:spcPts val="0"/>
              </a:spcBef>
              <a:spcAft>
                <a:spcPts val="789"/>
              </a:spcAft>
              <a:buClrTx/>
              <a:buSzTx/>
              <a:buFont typeface="Arial"/>
              <a:buNone/>
              <a:tabLst/>
              <a:defRPr/>
            </a:pPr>
            <a:r>
              <a:rPr lang="fi-FI" smtClean="0"/>
              <a:t>Click to edit Master text styles</a:t>
            </a:r>
          </a:p>
        </p:txBody>
      </p:sp>
      <p:sp>
        <p:nvSpPr>
          <p:cNvPr id="57" name="Text Placeholder 54"/>
          <p:cNvSpPr>
            <a:spLocks noGrp="1"/>
          </p:cNvSpPr>
          <p:nvPr>
            <p:ph type="body" sz="quarter" idx="29"/>
          </p:nvPr>
        </p:nvSpPr>
        <p:spPr>
          <a:xfrm>
            <a:off x="4987796" y="7683392"/>
            <a:ext cx="1834781" cy="3798537"/>
          </a:xfrm>
        </p:spPr>
        <p:txBody>
          <a:bodyPr>
            <a:normAutofit/>
          </a:bodyPr>
          <a:lstStyle>
            <a:lvl1pPr marL="0" indent="0">
              <a:spcAft>
                <a:spcPts val="789"/>
              </a:spcAft>
              <a:buNone/>
              <a:defRPr sz="1200"/>
            </a:lvl1pPr>
            <a:lvl2pPr>
              <a:defRPr sz="1200"/>
            </a:lvl2pPr>
            <a:lvl3pPr>
              <a:defRPr sz="1100"/>
            </a:lvl3pPr>
            <a:lvl4pPr>
              <a:defRPr sz="900"/>
            </a:lvl4pPr>
            <a:lvl5pPr>
              <a:defRPr sz="900"/>
            </a:lvl5pPr>
          </a:lstStyle>
          <a:p>
            <a:pPr lvl="0"/>
            <a:r>
              <a:rPr lang="fi-FI" smtClean="0"/>
              <a:t>Click to edit Master text styles</a:t>
            </a:r>
          </a:p>
        </p:txBody>
      </p:sp>
      <p:sp>
        <p:nvSpPr>
          <p:cNvPr id="14" name="Picture Placeholder 11"/>
          <p:cNvSpPr>
            <a:spLocks noGrp="1"/>
          </p:cNvSpPr>
          <p:nvPr>
            <p:ph type="pic" sz="quarter" idx="31" hasCustomPrompt="1"/>
          </p:nvPr>
        </p:nvSpPr>
        <p:spPr>
          <a:xfrm>
            <a:off x="7177356" y="3062112"/>
            <a:ext cx="1834870" cy="4349114"/>
          </a:xfrm>
          <a:noFill/>
        </p:spPr>
        <p:txBody>
          <a:bodyPr/>
          <a:lstStyle>
            <a:lvl1pPr>
              <a:defRPr baseline="0">
                <a:solidFill>
                  <a:schemeClr val="bg1">
                    <a:lumMod val="95000"/>
                  </a:schemeClr>
                </a:solidFill>
              </a:defRPr>
            </a:lvl1pPr>
          </a:lstStyle>
          <a:p>
            <a:r>
              <a:rPr lang="en-US" dirty="0" smtClean="0"/>
              <a:t> </a:t>
            </a:r>
            <a:endParaRPr lang="en-US" dirty="0"/>
          </a:p>
        </p:txBody>
      </p:sp>
      <p:sp>
        <p:nvSpPr>
          <p:cNvPr id="15" name="Text Placeholder 54"/>
          <p:cNvSpPr>
            <a:spLocks noGrp="1"/>
          </p:cNvSpPr>
          <p:nvPr>
            <p:ph type="body" sz="quarter" idx="32"/>
          </p:nvPr>
        </p:nvSpPr>
        <p:spPr>
          <a:xfrm>
            <a:off x="7177488" y="7683392"/>
            <a:ext cx="1834781" cy="3798537"/>
          </a:xfrm>
        </p:spPr>
        <p:txBody>
          <a:bodyPr>
            <a:normAutofit/>
          </a:bodyPr>
          <a:lstStyle>
            <a:lvl1pPr marL="0" indent="0">
              <a:spcAft>
                <a:spcPts val="789"/>
              </a:spcAft>
              <a:buNone/>
              <a:defRPr sz="1200"/>
            </a:lvl1pPr>
            <a:lvl2pPr>
              <a:defRPr sz="1200"/>
            </a:lvl2pPr>
            <a:lvl3pPr>
              <a:defRPr sz="1100"/>
            </a:lvl3pPr>
            <a:lvl4pPr>
              <a:defRPr sz="900"/>
            </a:lvl4pPr>
            <a:lvl5pPr>
              <a:defRPr sz="900"/>
            </a:lvl5pPr>
          </a:lstStyle>
          <a:p>
            <a:pPr lvl="0"/>
            <a:r>
              <a:rPr lang="fi-FI" smtClean="0"/>
              <a:t>Click to edit Master text styles</a:t>
            </a:r>
          </a:p>
        </p:txBody>
      </p:sp>
    </p:spTree>
    <p:extLst>
      <p:ext uri="{BB962C8B-B14F-4D97-AF65-F5344CB8AC3E}">
        <p14:creationId xmlns:p14="http://schemas.microsoft.com/office/powerpoint/2010/main" val="264270838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 paragraphs">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0" y="0"/>
            <a:ext cx="9601200" cy="12801600"/>
          </a:xfrm>
          <a:prstGeom prst="rect">
            <a:avLst/>
          </a:prstGeom>
        </p:spPr>
      </p:pic>
      <p:sp>
        <p:nvSpPr>
          <p:cNvPr id="12" name="Rectangle 11"/>
          <p:cNvSpPr/>
          <p:nvPr userDrawn="1"/>
        </p:nvSpPr>
        <p:spPr>
          <a:xfrm>
            <a:off x="406403" y="873345"/>
            <a:ext cx="8823034" cy="1103767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solidFill>
                <a:srgbClr val="41A03D"/>
              </a:solidFill>
            </a:endParaRPr>
          </a:p>
        </p:txBody>
      </p:sp>
      <p:pic>
        <p:nvPicPr>
          <p:cNvPr id="11" name="Picture 10"/>
          <p:cNvPicPr>
            <a:picLocks noChangeAspect="1"/>
          </p:cNvPicPr>
          <p:nvPr userDrawn="1"/>
        </p:nvPicPr>
        <p:blipFill>
          <a:blip r:embed="rId3">
            <a:alphaModFix/>
            <a:lum bright="100000" contrast="-70000"/>
          </a:blip>
          <a:stretch>
            <a:fillRect/>
          </a:stretch>
        </p:blipFill>
        <p:spPr>
          <a:xfrm>
            <a:off x="9282806" y="924322"/>
            <a:ext cx="188884" cy="5359143"/>
          </a:xfrm>
          <a:prstGeom prst="rect">
            <a:avLst/>
          </a:prstGeom>
        </p:spPr>
      </p:pic>
      <p:sp>
        <p:nvSpPr>
          <p:cNvPr id="4" name="Title 3"/>
          <p:cNvSpPr>
            <a:spLocks noGrp="1"/>
          </p:cNvSpPr>
          <p:nvPr>
            <p:ph type="title"/>
          </p:nvPr>
        </p:nvSpPr>
        <p:spPr>
          <a:xfrm>
            <a:off x="915782" y="1747346"/>
            <a:ext cx="5249111" cy="490997"/>
          </a:xfrm>
        </p:spPr>
        <p:txBody>
          <a:bodyPr wrap="square" lIns="141955" tIns="61514" rIns="141955" bIns="61514" anchor="t">
            <a:spAutoFit/>
          </a:bodyPr>
          <a:lstStyle>
            <a:lvl1pPr algn="l">
              <a:defRPr sz="2600" b="0" i="0">
                <a:latin typeface="+mj-lt"/>
                <a:cs typeface="SharpSansNo1-Bold"/>
              </a:defRPr>
            </a:lvl1pPr>
          </a:lstStyle>
          <a:p>
            <a:r>
              <a:rPr lang="fi-FI" smtClean="0"/>
              <a:t>Click to edit Master title style</a:t>
            </a:r>
            <a:endParaRPr lang="en-US" dirty="0"/>
          </a:p>
        </p:txBody>
      </p:sp>
      <p:sp>
        <p:nvSpPr>
          <p:cNvPr id="5" name="Text Placeholder 4"/>
          <p:cNvSpPr>
            <a:spLocks noGrp="1"/>
          </p:cNvSpPr>
          <p:nvPr>
            <p:ph type="body" sz="quarter" idx="27"/>
          </p:nvPr>
        </p:nvSpPr>
        <p:spPr>
          <a:xfrm>
            <a:off x="916236" y="3608799"/>
            <a:ext cx="5248636" cy="2782173"/>
          </a:xfrm>
        </p:spPr>
        <p:txBody>
          <a:bodyPr>
            <a:normAutofit/>
          </a:bodyPr>
          <a:lstStyle>
            <a:lvl1pPr marL="0" indent="0">
              <a:spcAft>
                <a:spcPts val="526"/>
              </a:spcAft>
              <a:buFont typeface="Arial"/>
              <a:buNone/>
              <a:defRPr sz="13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8" name="Text Placeholder 7"/>
          <p:cNvSpPr>
            <a:spLocks noGrp="1"/>
          </p:cNvSpPr>
          <p:nvPr>
            <p:ph type="body" sz="quarter" idx="28"/>
          </p:nvPr>
        </p:nvSpPr>
        <p:spPr>
          <a:xfrm>
            <a:off x="916236" y="8193999"/>
            <a:ext cx="2470490" cy="2916528"/>
          </a:xfrm>
        </p:spPr>
        <p:txBody>
          <a:bodyPr>
            <a:normAutofit/>
          </a:bodyPr>
          <a:lstStyle>
            <a:lvl1pPr marL="0" indent="0">
              <a:spcAft>
                <a:spcPts val="789"/>
              </a:spcAft>
              <a:buFont typeface="Arial"/>
              <a:buNone/>
              <a:defRPr sz="1200" baseline="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19" name="Text Placeholder 7"/>
          <p:cNvSpPr>
            <a:spLocks noGrp="1"/>
          </p:cNvSpPr>
          <p:nvPr>
            <p:ph type="body" sz="quarter" idx="30"/>
          </p:nvPr>
        </p:nvSpPr>
        <p:spPr>
          <a:xfrm>
            <a:off x="3608251" y="8193999"/>
            <a:ext cx="2556623" cy="2916528"/>
          </a:xfrm>
        </p:spPr>
        <p:txBody>
          <a:bodyPr>
            <a:normAutofit/>
          </a:bodyPr>
          <a:lstStyle>
            <a:lvl1pPr marL="0" indent="0">
              <a:spcAft>
                <a:spcPts val="789"/>
              </a:spcAft>
              <a:buFont typeface="Arial"/>
              <a:buNone/>
              <a:defRPr sz="12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22" name="Title 3"/>
          <p:cNvSpPr txBox="1">
            <a:spLocks/>
          </p:cNvSpPr>
          <p:nvPr userDrawn="1"/>
        </p:nvSpPr>
        <p:spPr>
          <a:xfrm>
            <a:off x="830105" y="6707509"/>
            <a:ext cx="8019444" cy="378145"/>
          </a:xfrm>
          <a:prstGeom prst="rect">
            <a:avLst/>
          </a:prstGeom>
        </p:spPr>
        <p:txBody>
          <a:bodyPr vert="horz" wrap="square" lIns="141955" tIns="61514" rIns="141955" bIns="61514" rtlCol="0" anchor="t">
            <a:spAutoFit/>
          </a:bodyPr>
          <a:lstStyle>
            <a:lvl1pPr algn="l" defTabSz="457200" rtl="0" eaLnBrk="1" latinLnBrk="0" hangingPunct="1">
              <a:lnSpc>
                <a:spcPct val="90000"/>
              </a:lnSpc>
              <a:spcBef>
                <a:spcPct val="0"/>
              </a:spcBef>
              <a:buNone/>
              <a:defRPr lang="fi-FI" sz="1800" b="0" i="0" kern="1200">
                <a:solidFill>
                  <a:srgbClr val="000000"/>
                </a:solidFill>
                <a:latin typeface="SharpSansNo1-Bold"/>
                <a:ea typeface="+mj-ea"/>
                <a:cs typeface="SharpSansNo1-Bold"/>
              </a:defRPr>
            </a:lvl1pPr>
          </a:lstStyle>
          <a:p>
            <a:endParaRPr lang="en-US" dirty="0"/>
          </a:p>
        </p:txBody>
      </p:sp>
      <p:sp>
        <p:nvSpPr>
          <p:cNvPr id="24" name="Text Placeholder 4"/>
          <p:cNvSpPr>
            <a:spLocks noGrp="1"/>
          </p:cNvSpPr>
          <p:nvPr>
            <p:ph type="body" sz="quarter" idx="31"/>
          </p:nvPr>
        </p:nvSpPr>
        <p:spPr>
          <a:xfrm>
            <a:off x="915781" y="7549360"/>
            <a:ext cx="5248628" cy="367583"/>
          </a:xfrm>
        </p:spPr>
        <p:txBody>
          <a:bodyPr wrap="square" anchor="b">
            <a:spAutoFit/>
          </a:bodyPr>
          <a:lstStyle>
            <a:lvl1pPr marL="0" indent="0">
              <a:buNone/>
              <a:defRPr sz="1600" b="0" i="0">
                <a:latin typeface="SharpSansNo1-Bold"/>
                <a:cs typeface="SharpSansNo1-Bold"/>
              </a:defRPr>
            </a:lvl1pPr>
          </a:lstStyle>
          <a:p>
            <a:pPr lvl="0"/>
            <a:r>
              <a:rPr lang="fi-FI" smtClean="0"/>
              <a:t>Click to edit Master text styles</a:t>
            </a:r>
          </a:p>
        </p:txBody>
      </p:sp>
      <p:sp>
        <p:nvSpPr>
          <p:cNvPr id="27" name="Text Placeholder 7"/>
          <p:cNvSpPr>
            <a:spLocks noGrp="1"/>
          </p:cNvSpPr>
          <p:nvPr>
            <p:ph type="body" sz="quarter" idx="32"/>
          </p:nvPr>
        </p:nvSpPr>
        <p:spPr>
          <a:xfrm>
            <a:off x="6849140" y="10988484"/>
            <a:ext cx="2380298" cy="922532"/>
          </a:xfrm>
          <a:solidFill>
            <a:schemeClr val="bg2"/>
          </a:solidFill>
        </p:spPr>
        <p:txBody>
          <a:bodyPr lIns="283910" tIns="246056" rIns="283910" bIns="246056" anchor="b">
            <a:spAutoFit/>
          </a:bodyPr>
          <a:lstStyle>
            <a:lvl1pPr marL="0" indent="0" algn="l">
              <a:spcAft>
                <a:spcPts val="0"/>
              </a:spcAft>
              <a:buNone/>
              <a:defRPr sz="1400" b="0" i="0">
                <a:solidFill>
                  <a:srgbClr val="F2F2F2"/>
                </a:solidFill>
                <a:latin typeface="SharpSansNo1-Bold"/>
                <a:cs typeface="SharpSansNo1-Bold"/>
              </a:defRPr>
            </a:lvl1pPr>
          </a:lstStyle>
          <a:p>
            <a:pPr lvl="0"/>
            <a:r>
              <a:rPr lang="fi-FI" smtClean="0"/>
              <a:t>Click to edit Master text styles</a:t>
            </a:r>
          </a:p>
        </p:txBody>
      </p:sp>
    </p:spTree>
    <p:extLst>
      <p:ext uri="{BB962C8B-B14F-4D97-AF65-F5344CB8AC3E}">
        <p14:creationId xmlns:p14="http://schemas.microsoft.com/office/powerpoint/2010/main" val="10443595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with title">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12801600"/>
          </a:xfrm>
          <a:blipFill rotWithShape="0">
            <a:blip r:embed="rId2"/>
            <a:stretch>
              <a:fillRect/>
            </a:stretch>
          </a:blip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1" y="898633"/>
            <a:ext cx="7317229" cy="617498"/>
          </a:xfrm>
        </p:spPr>
        <p:txBody>
          <a:bodyPr wrap="square" tIns="47318" bIns="47318" anchor="t">
            <a:spAutoFit/>
          </a:bodyPr>
          <a:lstStyle>
            <a:lvl1pPr>
              <a:defRPr sz="3700"/>
            </a:lvl1pPr>
          </a:lstStyle>
          <a:p>
            <a:r>
              <a:rPr lang="fi-FI" smtClean="0"/>
              <a:t>Click to edit Master title style</a:t>
            </a:r>
            <a:endParaRPr lang="en-US" dirty="0"/>
          </a:p>
        </p:txBody>
      </p:sp>
    </p:spTree>
    <p:extLst>
      <p:ext uri="{BB962C8B-B14F-4D97-AF65-F5344CB8AC3E}">
        <p14:creationId xmlns:p14="http://schemas.microsoft.com/office/powerpoint/2010/main" val="12303952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icture and list">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12801600"/>
          </a:xfrm>
          <a:no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0" y="898630"/>
            <a:ext cx="4378479" cy="1129946"/>
          </a:xfrm>
        </p:spPr>
        <p:txBody>
          <a:bodyPr wrap="square" tIns="47318" bIns="47318" anchor="t">
            <a:spAutoFit/>
          </a:bodyPr>
          <a:lstStyle>
            <a:lvl1pPr>
              <a:defRPr sz="3700"/>
            </a:lvl1pPr>
          </a:lstStyle>
          <a:p>
            <a:r>
              <a:rPr lang="fi-FI" smtClean="0"/>
              <a:t>Click to edit Master title style</a:t>
            </a:r>
            <a:endParaRPr lang="en-US" dirty="0"/>
          </a:p>
        </p:txBody>
      </p:sp>
      <p:sp>
        <p:nvSpPr>
          <p:cNvPr id="7" name="Text Placeholder 6"/>
          <p:cNvSpPr>
            <a:spLocks noGrp="1"/>
          </p:cNvSpPr>
          <p:nvPr>
            <p:ph type="body" sz="quarter" idx="25"/>
          </p:nvPr>
        </p:nvSpPr>
        <p:spPr>
          <a:xfrm>
            <a:off x="406718" y="11460666"/>
            <a:ext cx="4388832" cy="396219"/>
          </a:xfrm>
        </p:spPr>
        <p:txBody>
          <a:bodyPr wrap="square" anchor="b">
            <a:spAutoFit/>
          </a:bodyPr>
          <a:lstStyle>
            <a:lvl1pPr marL="0" indent="0">
              <a:spcAft>
                <a:spcPts val="0"/>
              </a:spcAft>
              <a:buFont typeface="Arial"/>
              <a:buNone/>
              <a:defRPr sz="1800" b="0" i="0" baseline="0">
                <a:latin typeface="SharpSansNo1-Bold"/>
                <a:cs typeface="SharpSansNo1-Bold"/>
              </a:defRPr>
            </a:lvl1pPr>
            <a:lvl2pPr marL="826298" indent="-225354">
              <a:buFont typeface="Arial"/>
              <a:buChar char="•"/>
              <a:defRPr sz="1600" b="0" i="0">
                <a:latin typeface="SharpSansNo1-Bold"/>
                <a:cs typeface="SharpSansNo1-Bold"/>
              </a:defRPr>
            </a:lvl2pPr>
            <a:lvl3pPr marL="1427241" indent="-225354">
              <a:buFont typeface="Arial"/>
              <a:buChar char="•"/>
              <a:defRPr sz="1400" b="0" i="0">
                <a:latin typeface="SharpSansNo1-Bold"/>
                <a:cs typeface="SharpSansNo1-Bold"/>
              </a:defRPr>
            </a:lvl3pPr>
            <a:lvl4pPr marL="2028185" indent="-225354">
              <a:buFont typeface="Arial"/>
              <a:buChar char="•"/>
              <a:defRPr sz="1400" b="0" i="0">
                <a:latin typeface="SharpSansNo1-Bold"/>
                <a:cs typeface="SharpSansNo1-Bold"/>
              </a:defRPr>
            </a:lvl4pPr>
            <a:lvl5pPr marL="2629129" indent="-225354">
              <a:buFont typeface="Arial"/>
              <a:buChar char="•"/>
              <a:defRPr sz="1400" b="0" i="0">
                <a:latin typeface="SharpSansNo1-Bold"/>
                <a:cs typeface="SharpSansNo1-Bold"/>
              </a:defRPr>
            </a:lvl5pPr>
          </a:lstStyle>
          <a:p>
            <a:pPr lvl="0"/>
            <a:r>
              <a:rPr lang="fi-FI" smtClean="0"/>
              <a:t>Click to edit Master text styles</a:t>
            </a:r>
          </a:p>
        </p:txBody>
      </p:sp>
    </p:spTree>
    <p:extLst>
      <p:ext uri="{BB962C8B-B14F-4D97-AF65-F5344CB8AC3E}">
        <p14:creationId xmlns:p14="http://schemas.microsoft.com/office/powerpoint/2010/main" val="10420128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ture and paragraph">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12801600"/>
          </a:xfrm>
          <a:no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0" y="898631"/>
            <a:ext cx="3314299" cy="766513"/>
          </a:xfrm>
        </p:spPr>
        <p:txBody>
          <a:bodyPr wrap="square" tIns="47318" bIns="47318" anchor="t">
            <a:spAutoFit/>
          </a:bodyPr>
          <a:lstStyle>
            <a:lvl1pPr>
              <a:defRPr sz="2400" b="0" i="0">
                <a:latin typeface="+mj-lt"/>
                <a:cs typeface="SharpSansNo1-Bold"/>
              </a:defRPr>
            </a:lvl1pPr>
          </a:lstStyle>
          <a:p>
            <a:r>
              <a:rPr lang="fi-FI" smtClean="0"/>
              <a:t>Click to edit Master title style</a:t>
            </a:r>
            <a:endParaRPr lang="en-US" dirty="0"/>
          </a:p>
        </p:txBody>
      </p:sp>
      <p:sp>
        <p:nvSpPr>
          <p:cNvPr id="10" name="Text Placeholder 9"/>
          <p:cNvSpPr>
            <a:spLocks noGrp="1"/>
          </p:cNvSpPr>
          <p:nvPr>
            <p:ph type="body" sz="quarter" idx="11" hasCustomPrompt="1"/>
          </p:nvPr>
        </p:nvSpPr>
        <p:spPr>
          <a:xfrm>
            <a:off x="9282806" y="924320"/>
            <a:ext cx="188356" cy="5357707"/>
          </a:xfrm>
          <a:blipFill rotWithShape="0">
            <a:blip r:embed="rId2" cstate="print">
              <a:extLst>
                <a:ext uri="{28A0092B-C50C-407E-A947-70E740481C1C}">
                  <a14:useLocalDpi xmlns:a14="http://schemas.microsoft.com/office/drawing/2010/main"/>
                </a:ext>
              </a:extLst>
            </a:blip>
            <a:stretch>
              <a:fillRect/>
            </a:stretch>
          </a:blipFill>
        </p:spPr>
        <p:txBody>
          <a:bodyPr/>
          <a:lstStyle>
            <a:lvl1pPr marL="0" indent="0">
              <a:buNone/>
              <a:defRPr/>
            </a:lvl1pPr>
          </a:lstStyle>
          <a:p>
            <a:pPr lvl="0"/>
            <a:r>
              <a:rPr lang="fi-FI" dirty="0" smtClean="0"/>
              <a:t> </a:t>
            </a:r>
            <a:endParaRPr lang="en-US" dirty="0"/>
          </a:p>
        </p:txBody>
      </p:sp>
    </p:spTree>
    <p:extLst>
      <p:ext uri="{BB962C8B-B14F-4D97-AF65-F5344CB8AC3E}">
        <p14:creationId xmlns:p14="http://schemas.microsoft.com/office/powerpoint/2010/main" val="253383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pic>
        <p:nvPicPr>
          <p:cNvPr id="5" name="Picture 4" descr="Golden_ratio.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 y="-9623"/>
            <a:ext cx="9601414" cy="12820851"/>
          </a:xfrm>
          <a:prstGeom prst="rect">
            <a:avLst/>
          </a:prstGeom>
        </p:spPr>
      </p:pic>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2" name="Title 1"/>
          <p:cNvSpPr>
            <a:spLocks noGrp="1"/>
          </p:cNvSpPr>
          <p:nvPr>
            <p:ph type="ctrTitle"/>
          </p:nvPr>
        </p:nvSpPr>
        <p:spPr>
          <a:xfrm>
            <a:off x="795037" y="6851343"/>
            <a:ext cx="7387320" cy="2900475"/>
          </a:xfrm>
          <a:noFill/>
        </p:spPr>
        <p:txBody>
          <a:bodyPr wrap="square" lIns="0" tIns="141955" rIns="141955" bIns="141955" rtlCol="0" anchor="b">
            <a:spAutoFit/>
          </a:bodyPr>
          <a:lstStyle>
            <a:lvl1pPr>
              <a:lnSpc>
                <a:spcPct val="70000"/>
              </a:lnSpc>
              <a:defRPr lang="en-US" sz="7900" dirty="0">
                <a:solidFill>
                  <a:schemeClr val="tx1"/>
                </a:solidFill>
                <a:ea typeface="+mn-ea"/>
              </a:defRPr>
            </a:lvl1pPr>
          </a:lstStyle>
          <a:p>
            <a:pPr marL="0" lvl="0">
              <a:lnSpc>
                <a:spcPct val="70000"/>
              </a:lnSpc>
            </a:pPr>
            <a:r>
              <a:rPr lang="fi-FI" smtClean="0"/>
              <a:t>Click to edit Master title style</a:t>
            </a:r>
            <a:endParaRPr lang="en-US" dirty="0"/>
          </a:p>
        </p:txBody>
      </p:sp>
      <p:sp>
        <p:nvSpPr>
          <p:cNvPr id="7" name="Date Placeholder 3"/>
          <p:cNvSpPr>
            <a:spLocks noGrp="1"/>
          </p:cNvSpPr>
          <p:nvPr>
            <p:ph type="dt" sz="half" idx="2"/>
          </p:nvPr>
        </p:nvSpPr>
        <p:spPr>
          <a:xfrm>
            <a:off x="795038" y="9847971"/>
            <a:ext cx="2576948" cy="494680"/>
          </a:xfrm>
          <a:prstGeom prst="rect">
            <a:avLst/>
          </a:prstGeom>
          <a:solidFill>
            <a:srgbClr val="FFF046"/>
          </a:solidFill>
        </p:spPr>
        <p:txBody>
          <a:bodyPr vert="horz" wrap="square" lIns="141955" tIns="123028" rIns="141955" bIns="123028" rtlCol="0">
            <a:spAutoFit/>
          </a:bodyPr>
          <a:lstStyle>
            <a:lvl1pPr>
              <a:defRPr lang="en-US" sz="1600" baseline="0" smtClean="0">
                <a:solidFill>
                  <a:srgbClr val="000000"/>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255872373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icture with green label">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1" y="-3"/>
            <a:ext cx="9607355" cy="12801600"/>
          </a:xfrm>
        </p:spPr>
        <p:txBody>
          <a:bodyPr>
            <a:normAutofit/>
          </a:bodyPr>
          <a:lstStyle>
            <a:lvl1pPr marL="0" indent="0">
              <a:buNone/>
              <a:defRPr sz="1300"/>
            </a:lvl1pPr>
          </a:lstStyle>
          <a:p>
            <a:r>
              <a:rPr lang="fi-FI" smtClean="0"/>
              <a:t>Drag picture to placeholder or click icon to add</a:t>
            </a:r>
            <a:endParaRPr lang="en-US" dirty="0"/>
          </a:p>
        </p:txBody>
      </p:sp>
      <p:sp>
        <p:nvSpPr>
          <p:cNvPr id="10" name="Text Placeholder 9"/>
          <p:cNvSpPr>
            <a:spLocks noGrp="1"/>
          </p:cNvSpPr>
          <p:nvPr>
            <p:ph type="body" sz="quarter" idx="10"/>
          </p:nvPr>
        </p:nvSpPr>
        <p:spPr>
          <a:xfrm>
            <a:off x="6374130" y="9880292"/>
            <a:ext cx="2853690" cy="2021064"/>
          </a:xfrm>
          <a:solidFill>
            <a:srgbClr val="41AF46"/>
          </a:solidFill>
        </p:spPr>
        <p:txBody>
          <a:bodyPr lIns="378547" tIns="307570" rIns="378547" bIns="369084" anchor="b">
            <a:spAutoFit/>
          </a:bodyPr>
          <a:lstStyle>
            <a:lvl1pPr marL="0" indent="0">
              <a:lnSpc>
                <a:spcPct val="90000"/>
              </a:lnSpc>
              <a:buFontTx/>
              <a:buNone/>
              <a:defRPr sz="3200" b="0" i="0">
                <a:solidFill>
                  <a:schemeClr val="bg1"/>
                </a:solidFill>
                <a:latin typeface="SharpSansNo1-Bold"/>
                <a:cs typeface="SharpSansNo1-Bold"/>
              </a:defRPr>
            </a:lvl1pPr>
            <a:lvl2pPr>
              <a:defRPr sz="1600"/>
            </a:lvl2pPr>
            <a:lvl3pPr>
              <a:defRPr sz="1400"/>
            </a:lvl3pPr>
            <a:lvl4pPr>
              <a:defRPr sz="1400"/>
            </a:lvl4pPr>
            <a:lvl5pPr>
              <a:defRPr sz="1400"/>
            </a:lvl5pPr>
          </a:lstStyle>
          <a:p>
            <a:pPr lvl="0"/>
            <a:r>
              <a:rPr lang="fi-FI" smtClean="0"/>
              <a:t>Click to edit Master text styles</a:t>
            </a:r>
          </a:p>
        </p:txBody>
      </p:sp>
    </p:spTree>
    <p:extLst>
      <p:ext uri="{BB962C8B-B14F-4D97-AF65-F5344CB8AC3E}">
        <p14:creationId xmlns:p14="http://schemas.microsoft.com/office/powerpoint/2010/main" val="333671174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icture with short text 1">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12801600"/>
          </a:xfrm>
          <a:blipFill rotWithShape="0">
            <a:blip r:embed="rId2"/>
            <a:stretch>
              <a:fillRect/>
            </a:stretch>
          </a:blip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06402" y="10273184"/>
            <a:ext cx="3673148" cy="1642394"/>
          </a:xfrm>
        </p:spPr>
        <p:txBody>
          <a:bodyPr wrap="square" tIns="47318" bIns="47318" anchor="b">
            <a:spAutoFit/>
          </a:bodyPr>
          <a:lstStyle>
            <a:lvl1pPr>
              <a:defRPr sz="3700">
                <a:solidFill>
                  <a:schemeClr val="bg1"/>
                </a:solidFill>
              </a:defRPr>
            </a:lvl1pPr>
          </a:lstStyle>
          <a:p>
            <a:r>
              <a:rPr lang="fi-FI" smtClean="0"/>
              <a:t>Click to edit Master title style</a:t>
            </a:r>
            <a:endParaRPr lang="en-US" dirty="0"/>
          </a:p>
        </p:txBody>
      </p:sp>
    </p:spTree>
    <p:extLst>
      <p:ext uri="{BB962C8B-B14F-4D97-AF65-F5344CB8AC3E}">
        <p14:creationId xmlns:p14="http://schemas.microsoft.com/office/powerpoint/2010/main" val="29852228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title 2">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8572331"/>
          </a:xfrm>
          <a:blipFill rotWithShape="1">
            <a:blip r:embed="rId2"/>
            <a:stretch>
              <a:fillRect/>
            </a:stretch>
          </a:blipFill>
        </p:spPr>
        <p:txBody>
          <a:bodyPr/>
          <a:lstStyle>
            <a:lvl1pPr marL="0" indent="0">
              <a:buNone/>
              <a:defRPr/>
            </a:lvl1pPr>
          </a:lstStyle>
          <a:p>
            <a:r>
              <a:rPr lang="en-US" dirty="0" smtClean="0"/>
              <a:t> </a:t>
            </a:r>
            <a:endParaRPr lang="en-US" dirty="0"/>
          </a:p>
        </p:txBody>
      </p:sp>
      <p:sp>
        <p:nvSpPr>
          <p:cNvPr id="3" name="Title 2"/>
          <p:cNvSpPr>
            <a:spLocks noGrp="1"/>
          </p:cNvSpPr>
          <p:nvPr>
            <p:ph type="title"/>
          </p:nvPr>
        </p:nvSpPr>
        <p:spPr>
          <a:xfrm>
            <a:off x="535291" y="10067939"/>
            <a:ext cx="8568182" cy="784364"/>
          </a:xfrm>
        </p:spPr>
        <p:txBody>
          <a:bodyPr>
            <a:spAutoFit/>
          </a:bodyPr>
          <a:lstStyle>
            <a:lvl1pPr algn="ctr">
              <a:defRPr sz="4700"/>
            </a:lvl1pPr>
          </a:lstStyle>
          <a:p>
            <a:r>
              <a:rPr lang="fi-FI" smtClean="0"/>
              <a:t>Click to edit Master title style</a:t>
            </a:r>
            <a:endParaRPr lang="en-US" dirty="0"/>
          </a:p>
        </p:txBody>
      </p:sp>
    </p:spTree>
    <p:extLst>
      <p:ext uri="{BB962C8B-B14F-4D97-AF65-F5344CB8AC3E}">
        <p14:creationId xmlns:p14="http://schemas.microsoft.com/office/powerpoint/2010/main" val="28007617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icture with 3 paragraphs">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2"/>
            <a:ext cx="9601200" cy="6407523"/>
          </a:xfrm>
          <a:solidFill>
            <a:schemeClr val="bg2"/>
          </a:solid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1" y="898633"/>
            <a:ext cx="7317229" cy="617498"/>
          </a:xfrm>
        </p:spPr>
        <p:txBody>
          <a:bodyPr wrap="square" tIns="47318" bIns="47318" anchor="t">
            <a:spAutoFit/>
          </a:bodyPr>
          <a:lstStyle>
            <a:lvl1pPr>
              <a:defRPr sz="3700"/>
            </a:lvl1pPr>
          </a:lstStyle>
          <a:p>
            <a:r>
              <a:rPr lang="fi-FI" smtClean="0"/>
              <a:t>Click to edit Master title style</a:t>
            </a:r>
            <a:endParaRPr lang="en-US" dirty="0"/>
          </a:p>
        </p:txBody>
      </p:sp>
      <p:sp>
        <p:nvSpPr>
          <p:cNvPr id="10" name="Text Placeholder 15"/>
          <p:cNvSpPr>
            <a:spLocks noGrp="1"/>
          </p:cNvSpPr>
          <p:nvPr>
            <p:ph type="body" sz="quarter" idx="10"/>
          </p:nvPr>
        </p:nvSpPr>
        <p:spPr>
          <a:xfrm>
            <a:off x="406402" y="6799764"/>
            <a:ext cx="2767366" cy="1181328"/>
          </a:xfrm>
        </p:spPr>
        <p:txBody>
          <a:bodyPr anchor="t">
            <a:normAutofit/>
          </a:bodyPr>
          <a:lstStyle>
            <a:lvl1pPr marL="0" indent="0">
              <a:buNone/>
              <a:defRPr sz="1600" b="0" i="0" cap="all">
                <a:solidFill>
                  <a:srgbClr val="329E41"/>
                </a:solidFill>
                <a:latin typeface="SharpSansNo1-Bold"/>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fi-FI" smtClean="0"/>
              <a:t>Click to edit Master text styles</a:t>
            </a:r>
          </a:p>
        </p:txBody>
      </p:sp>
      <p:sp>
        <p:nvSpPr>
          <p:cNvPr id="11" name="Text Placeholder 19"/>
          <p:cNvSpPr>
            <a:spLocks noGrp="1"/>
          </p:cNvSpPr>
          <p:nvPr>
            <p:ph type="body" sz="quarter" idx="13"/>
          </p:nvPr>
        </p:nvSpPr>
        <p:spPr>
          <a:xfrm>
            <a:off x="406402" y="7991429"/>
            <a:ext cx="2767366" cy="3902010"/>
          </a:xfrm>
        </p:spPr>
        <p:txBody>
          <a:bodyPr>
            <a:normAutofit/>
          </a:bodyPr>
          <a:lstStyle>
            <a:lvl1pPr marL="0" indent="0">
              <a:spcAft>
                <a:spcPts val="789"/>
              </a:spcAft>
              <a:buFont typeface="Arial"/>
              <a:buNone/>
              <a:defRPr sz="1200" b="0" i="0">
                <a:solidFill>
                  <a:srgbClr val="000000"/>
                </a:solidFill>
                <a:latin typeface="+mn-lt"/>
                <a:cs typeface="SharpSansNo1-Medium"/>
              </a:defRPr>
            </a:lvl1pPr>
            <a:lvl2pPr marL="600944" indent="0">
              <a:buNone/>
              <a:defRPr sz="1200"/>
            </a:lvl2pPr>
            <a:lvl3pPr marL="1201887" indent="0">
              <a:buNone/>
              <a:defRPr sz="1100"/>
            </a:lvl3pPr>
            <a:lvl4pPr marL="1802831" indent="0">
              <a:buNone/>
              <a:defRPr sz="900"/>
            </a:lvl4pPr>
            <a:lvl5pPr marL="2403775" indent="0">
              <a:buFont typeface="Arial"/>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12" name="Text Placeholder 15"/>
          <p:cNvSpPr>
            <a:spLocks noGrp="1"/>
          </p:cNvSpPr>
          <p:nvPr>
            <p:ph type="body" sz="quarter" idx="14"/>
          </p:nvPr>
        </p:nvSpPr>
        <p:spPr>
          <a:xfrm>
            <a:off x="6462071" y="6799764"/>
            <a:ext cx="2767366" cy="1181328"/>
          </a:xfrm>
        </p:spPr>
        <p:txBody>
          <a:bodyPr anchor="t">
            <a:normAutofit/>
          </a:bodyPr>
          <a:lstStyle>
            <a:lvl1pPr marL="0" indent="0">
              <a:buNone/>
              <a:defRPr sz="1600" b="0" i="0" cap="all">
                <a:solidFill>
                  <a:srgbClr val="329E41"/>
                </a:solidFill>
                <a:latin typeface="SharpSansNo1-Bold"/>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fi-FI" smtClean="0"/>
              <a:t>Click to edit Master text styles</a:t>
            </a:r>
          </a:p>
        </p:txBody>
      </p:sp>
      <p:sp>
        <p:nvSpPr>
          <p:cNvPr id="13" name="Text Placeholder 19"/>
          <p:cNvSpPr>
            <a:spLocks noGrp="1"/>
          </p:cNvSpPr>
          <p:nvPr>
            <p:ph type="body" sz="quarter" idx="15"/>
          </p:nvPr>
        </p:nvSpPr>
        <p:spPr>
          <a:xfrm>
            <a:off x="6462071" y="7991429"/>
            <a:ext cx="2767366" cy="3902010"/>
          </a:xfrm>
        </p:spPr>
        <p:txBody>
          <a:bodyPr>
            <a:normAutofit/>
          </a:bodyPr>
          <a:lstStyle>
            <a:lvl1pPr marL="0" indent="0">
              <a:spcAft>
                <a:spcPts val="789"/>
              </a:spcAft>
              <a:buNone/>
              <a:defRPr sz="1200" b="0" i="0">
                <a:solidFill>
                  <a:srgbClr val="000000"/>
                </a:solidFill>
                <a:latin typeface="+mn-lt"/>
                <a:cs typeface="SharpSansNo1-Medium"/>
              </a:defRPr>
            </a:lvl1pPr>
            <a:lvl2pPr marL="600944" indent="0">
              <a:buNone/>
              <a:defRPr sz="1200"/>
            </a:lvl2pPr>
            <a:lvl3pPr marL="1201887" indent="0">
              <a:buNone/>
              <a:defRPr sz="1100"/>
            </a:lvl3pPr>
            <a:lvl4pPr marL="1802831" indent="0">
              <a:buNone/>
              <a:defRPr sz="900"/>
            </a:lvl4pPr>
            <a:lvl5pPr marL="2403775" indent="0">
              <a:buFont typeface="Arial"/>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14" name="Text Placeholder 15"/>
          <p:cNvSpPr>
            <a:spLocks noGrp="1"/>
          </p:cNvSpPr>
          <p:nvPr>
            <p:ph type="body" sz="quarter" idx="16"/>
          </p:nvPr>
        </p:nvSpPr>
        <p:spPr>
          <a:xfrm>
            <a:off x="3420543" y="6799764"/>
            <a:ext cx="2767366" cy="1181328"/>
          </a:xfrm>
        </p:spPr>
        <p:txBody>
          <a:bodyPr anchor="t">
            <a:normAutofit/>
          </a:bodyPr>
          <a:lstStyle>
            <a:lvl1pPr marL="0" indent="0">
              <a:buNone/>
              <a:defRPr sz="1600" b="0" i="0" cap="all">
                <a:solidFill>
                  <a:srgbClr val="329E41"/>
                </a:solidFill>
                <a:latin typeface="SharpSansNo1-Bold"/>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fi-FI" smtClean="0"/>
              <a:t>Click to edit Master text styles</a:t>
            </a:r>
          </a:p>
        </p:txBody>
      </p:sp>
      <p:sp>
        <p:nvSpPr>
          <p:cNvPr id="15" name="Text Placeholder 19"/>
          <p:cNvSpPr>
            <a:spLocks noGrp="1"/>
          </p:cNvSpPr>
          <p:nvPr>
            <p:ph type="body" sz="quarter" idx="17"/>
          </p:nvPr>
        </p:nvSpPr>
        <p:spPr>
          <a:xfrm>
            <a:off x="3420543" y="7991429"/>
            <a:ext cx="2767366" cy="3902010"/>
          </a:xfrm>
        </p:spPr>
        <p:txBody>
          <a:bodyPr>
            <a:normAutofit/>
          </a:bodyPr>
          <a:lstStyle>
            <a:lvl1pPr marL="0" indent="0">
              <a:spcAft>
                <a:spcPts val="789"/>
              </a:spcAft>
              <a:buFont typeface="Arial"/>
              <a:buNone/>
              <a:defRPr sz="1200" b="0" i="0">
                <a:solidFill>
                  <a:srgbClr val="000000"/>
                </a:solidFill>
                <a:latin typeface="+mn-lt"/>
                <a:cs typeface="SharpSansNo1-Medium"/>
              </a:defRPr>
            </a:lvl1pPr>
            <a:lvl2pPr marL="600944" indent="0">
              <a:buNone/>
              <a:defRPr sz="1200"/>
            </a:lvl2pPr>
            <a:lvl3pPr marL="1201887" indent="0">
              <a:buNone/>
              <a:defRPr sz="1100"/>
            </a:lvl3pPr>
            <a:lvl4pPr marL="1802831" indent="0">
              <a:buNone/>
              <a:defRPr sz="900"/>
            </a:lvl4pPr>
            <a:lvl5pPr marL="2403775" indent="0">
              <a:buFont typeface="Arial"/>
              <a:buNone/>
              <a:defRPr sz="9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Tree>
    <p:extLst>
      <p:ext uri="{BB962C8B-B14F-4D97-AF65-F5344CB8AC3E}">
        <p14:creationId xmlns:p14="http://schemas.microsoft.com/office/powerpoint/2010/main" val="422636204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icture with 4 paragraphs">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8572331"/>
          </a:xfrm>
          <a:blipFill rotWithShape="1">
            <a:blip r:embed="rId2"/>
            <a:stretch>
              <a:fillRect/>
            </a:stretch>
          </a:blip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1" y="898633"/>
            <a:ext cx="7317229" cy="617498"/>
          </a:xfrm>
        </p:spPr>
        <p:txBody>
          <a:bodyPr wrap="square" tIns="47318" bIns="47318" anchor="t">
            <a:spAutoFit/>
          </a:bodyPr>
          <a:lstStyle>
            <a:lvl1pPr>
              <a:defRPr sz="3700"/>
            </a:lvl1pPr>
          </a:lstStyle>
          <a:p>
            <a:r>
              <a:rPr lang="fi-FI" smtClean="0"/>
              <a:t>Click to edit Master title style</a:t>
            </a:r>
            <a:endParaRPr lang="en-US" dirty="0"/>
          </a:p>
        </p:txBody>
      </p:sp>
      <p:sp>
        <p:nvSpPr>
          <p:cNvPr id="5" name="Text Placeholder 4"/>
          <p:cNvSpPr>
            <a:spLocks noGrp="1"/>
          </p:cNvSpPr>
          <p:nvPr>
            <p:ph type="body" sz="quarter" idx="26"/>
          </p:nvPr>
        </p:nvSpPr>
        <p:spPr>
          <a:xfrm>
            <a:off x="406717" y="8877366"/>
            <a:ext cx="2153602" cy="3035235"/>
          </a:xfrm>
        </p:spPr>
        <p:txBody>
          <a:bodyPr>
            <a:normAutofit/>
          </a:bodyPr>
          <a:lstStyle>
            <a:lvl1pPr marL="0" indent="0">
              <a:spcAft>
                <a:spcPts val="789"/>
              </a:spcAft>
              <a:buNone/>
              <a:defRPr sz="1200"/>
            </a:lvl1pPr>
          </a:lstStyle>
          <a:p>
            <a:pPr lvl="0"/>
            <a:r>
              <a:rPr lang="fi-FI" smtClean="0"/>
              <a:t>Click to edit Master text styles</a:t>
            </a:r>
          </a:p>
        </p:txBody>
      </p:sp>
      <p:sp>
        <p:nvSpPr>
          <p:cNvPr id="13" name="Text Placeholder 4"/>
          <p:cNvSpPr>
            <a:spLocks noGrp="1"/>
          </p:cNvSpPr>
          <p:nvPr>
            <p:ph type="body" sz="quarter" idx="28"/>
          </p:nvPr>
        </p:nvSpPr>
        <p:spPr>
          <a:xfrm>
            <a:off x="7075835" y="8877366"/>
            <a:ext cx="2153602" cy="3035235"/>
          </a:xfrm>
        </p:spPr>
        <p:txBody>
          <a:bodyPr>
            <a:normAutofit/>
          </a:bodyPr>
          <a:lstStyle>
            <a:lvl1pPr marL="0" indent="0">
              <a:spcAft>
                <a:spcPts val="789"/>
              </a:spcAft>
              <a:buNone/>
              <a:defRPr sz="1200"/>
            </a:lvl1pPr>
          </a:lstStyle>
          <a:p>
            <a:pPr lvl="0"/>
            <a:r>
              <a:rPr lang="fi-FI" smtClean="0"/>
              <a:t>Click to edit Master text styles</a:t>
            </a:r>
          </a:p>
        </p:txBody>
      </p:sp>
      <p:sp>
        <p:nvSpPr>
          <p:cNvPr id="15" name="Text Placeholder 4"/>
          <p:cNvSpPr>
            <a:spLocks noGrp="1"/>
          </p:cNvSpPr>
          <p:nvPr>
            <p:ph type="body" sz="quarter" idx="30"/>
          </p:nvPr>
        </p:nvSpPr>
        <p:spPr>
          <a:xfrm>
            <a:off x="2626920" y="8877366"/>
            <a:ext cx="2153602" cy="3035235"/>
          </a:xfrm>
        </p:spPr>
        <p:txBody>
          <a:bodyPr>
            <a:normAutofit/>
          </a:bodyPr>
          <a:lstStyle>
            <a:lvl1pPr marL="0" indent="0">
              <a:spcAft>
                <a:spcPts val="789"/>
              </a:spcAft>
              <a:buNone/>
              <a:defRPr sz="1200"/>
            </a:lvl1pPr>
          </a:lstStyle>
          <a:p>
            <a:pPr lvl="0"/>
            <a:r>
              <a:rPr lang="fi-FI" smtClean="0"/>
              <a:t>Click to edit Master text styles</a:t>
            </a:r>
          </a:p>
        </p:txBody>
      </p:sp>
      <p:sp>
        <p:nvSpPr>
          <p:cNvPr id="18" name="Text Placeholder 4"/>
          <p:cNvSpPr>
            <a:spLocks noGrp="1"/>
          </p:cNvSpPr>
          <p:nvPr>
            <p:ph type="body" sz="quarter" idx="32"/>
          </p:nvPr>
        </p:nvSpPr>
        <p:spPr>
          <a:xfrm>
            <a:off x="4854619" y="8877366"/>
            <a:ext cx="2153602" cy="3035235"/>
          </a:xfrm>
        </p:spPr>
        <p:txBody>
          <a:bodyPr>
            <a:normAutofit/>
          </a:bodyPr>
          <a:lstStyle>
            <a:lvl1pPr marL="0" indent="0">
              <a:spcAft>
                <a:spcPts val="789"/>
              </a:spcAft>
              <a:buNone/>
              <a:defRPr sz="1200"/>
            </a:lvl1pPr>
          </a:lstStyle>
          <a:p>
            <a:pPr lvl="0"/>
            <a:r>
              <a:rPr lang="fi-FI" smtClean="0"/>
              <a:t>Click to edit Master text styles</a:t>
            </a:r>
          </a:p>
        </p:txBody>
      </p:sp>
    </p:spTree>
    <p:extLst>
      <p:ext uri="{BB962C8B-B14F-4D97-AF65-F5344CB8AC3E}">
        <p14:creationId xmlns:p14="http://schemas.microsoft.com/office/powerpoint/2010/main" val="335293551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ture and text">
    <p:spTree>
      <p:nvGrpSpPr>
        <p:cNvPr id="1" name=""/>
        <p:cNvGrpSpPr/>
        <p:nvPr/>
      </p:nvGrpSpPr>
      <p:grpSpPr>
        <a:xfrm>
          <a:off x="0" y="0"/>
          <a:ext cx="0" cy="0"/>
          <a:chOff x="0" y="0"/>
          <a:chExt cx="0" cy="0"/>
        </a:xfrm>
      </p:grpSpPr>
      <p:sp>
        <p:nvSpPr>
          <p:cNvPr id="3" name="Picture Placeholder 2"/>
          <p:cNvSpPr>
            <a:spLocks noGrp="1"/>
          </p:cNvSpPr>
          <p:nvPr>
            <p:ph type="pic" sz="quarter" idx="24" hasCustomPrompt="1"/>
          </p:nvPr>
        </p:nvSpPr>
        <p:spPr>
          <a:xfrm>
            <a:off x="1" y="0"/>
            <a:ext cx="3378756" cy="12801600"/>
          </a:xfrm>
          <a:blipFill rotWithShape="1">
            <a:blip r:embed="rId2"/>
            <a:stretch>
              <a:fillRect/>
            </a:stretch>
          </a:blipFill>
        </p:spPr>
        <p:txBody>
          <a:bodyPr/>
          <a:lstStyle>
            <a:lvl1pPr marL="0" indent="0">
              <a:buFont typeface="Arial"/>
              <a:buNone/>
              <a:defRPr/>
            </a:lvl1pPr>
          </a:lstStyle>
          <a:p>
            <a:r>
              <a:rPr lang="en-US" dirty="0" smtClean="0"/>
              <a:t> </a:t>
            </a:r>
            <a:endParaRPr lang="en-US" dirty="0"/>
          </a:p>
        </p:txBody>
      </p:sp>
      <p:pic>
        <p:nvPicPr>
          <p:cNvPr id="10" name="Picture 9"/>
          <p:cNvPicPr>
            <a:picLocks noChangeAspect="1"/>
          </p:cNvPicPr>
          <p:nvPr userDrawn="1"/>
        </p:nvPicPr>
        <p:blipFill>
          <a:blip r:embed="rId3"/>
          <a:stretch>
            <a:fillRect/>
          </a:stretch>
        </p:blipFill>
        <p:spPr>
          <a:xfrm>
            <a:off x="9282806" y="924322"/>
            <a:ext cx="188884" cy="5359143"/>
          </a:xfrm>
          <a:prstGeom prst="rect">
            <a:avLst/>
          </a:prstGeom>
        </p:spPr>
      </p:pic>
      <p:sp>
        <p:nvSpPr>
          <p:cNvPr id="15" name="Title 14"/>
          <p:cNvSpPr>
            <a:spLocks noGrp="1"/>
          </p:cNvSpPr>
          <p:nvPr>
            <p:ph type="title"/>
          </p:nvPr>
        </p:nvSpPr>
        <p:spPr>
          <a:xfrm>
            <a:off x="3850478" y="1547622"/>
            <a:ext cx="4943199" cy="2754237"/>
          </a:xfrm>
        </p:spPr>
        <p:txBody>
          <a:bodyPr wrap="square" tIns="47318" bIns="47318" anchor="t">
            <a:spAutoFit/>
          </a:bodyPr>
          <a:lstStyle>
            <a:lvl1pPr>
              <a:lnSpc>
                <a:spcPct val="80000"/>
              </a:lnSpc>
              <a:defRPr lang="en-US" sz="7100" b="0" i="0" kern="1200" baseline="0" dirty="0">
                <a:solidFill>
                  <a:srgbClr val="000000"/>
                </a:solidFill>
                <a:latin typeface="+mj-lt"/>
                <a:ea typeface="+mn-ea"/>
                <a:cs typeface="SharpSansNo1-Extrabold"/>
              </a:defRPr>
            </a:lvl1pPr>
          </a:lstStyle>
          <a:p>
            <a:r>
              <a:rPr lang="fi-FI" smtClean="0"/>
              <a:t>Click to edit Master title style</a:t>
            </a:r>
            <a:endParaRPr lang="en-US" dirty="0"/>
          </a:p>
        </p:txBody>
      </p:sp>
      <p:sp>
        <p:nvSpPr>
          <p:cNvPr id="17" name="Text Placeholder 19"/>
          <p:cNvSpPr>
            <a:spLocks noGrp="1"/>
          </p:cNvSpPr>
          <p:nvPr>
            <p:ph type="body" sz="quarter" idx="20"/>
          </p:nvPr>
        </p:nvSpPr>
        <p:spPr>
          <a:xfrm>
            <a:off x="3850890" y="5750129"/>
            <a:ext cx="4943197" cy="444527"/>
          </a:xfrm>
        </p:spPr>
        <p:txBody>
          <a:bodyPr wrap="square" anchor="b">
            <a:spAutoFit/>
          </a:bodyPr>
          <a:lstStyle>
            <a:lvl1pPr marL="0" indent="0">
              <a:buNone/>
              <a:defRPr sz="2100" b="0" i="0">
                <a:solidFill>
                  <a:srgbClr val="210F00"/>
                </a:solidFill>
                <a:latin typeface="SharpSansNo1-Bold"/>
                <a:cs typeface="SharpSansNo1-Bold"/>
              </a:defRPr>
            </a:lvl1pPr>
            <a:lvl2pPr>
              <a:defRPr sz="1800"/>
            </a:lvl2pPr>
            <a:lvl3pPr>
              <a:defRPr sz="1600"/>
            </a:lvl3pPr>
            <a:lvl4pPr>
              <a:defRPr sz="1400"/>
            </a:lvl4pPr>
            <a:lvl5pPr marL="2403775" indent="0">
              <a:buNone/>
              <a:defRPr sz="1400"/>
            </a:lvl5pPr>
          </a:lstStyle>
          <a:p>
            <a:pPr lvl="0"/>
            <a:r>
              <a:rPr lang="fi-FI" smtClean="0"/>
              <a:t>Click to edit Master text styles</a:t>
            </a:r>
          </a:p>
        </p:txBody>
      </p:sp>
      <p:sp>
        <p:nvSpPr>
          <p:cNvPr id="8" name="Text Placeholder 2"/>
          <p:cNvSpPr>
            <a:spLocks noGrp="1"/>
          </p:cNvSpPr>
          <p:nvPr>
            <p:ph type="body" sz="quarter" idx="25"/>
          </p:nvPr>
        </p:nvSpPr>
        <p:spPr>
          <a:xfrm>
            <a:off x="3850889" y="6587980"/>
            <a:ext cx="4942788" cy="5270782"/>
          </a:xfrm>
        </p:spPr>
        <p:txBody>
          <a:bodyPr>
            <a:normAutofit/>
          </a:bodyPr>
          <a:lstStyle>
            <a:lvl1pPr marL="0" indent="0">
              <a:spcAft>
                <a:spcPts val="789"/>
              </a:spcAft>
              <a:buFont typeface="Arial"/>
              <a:buNone/>
              <a:defRPr sz="1300"/>
            </a:lvl1pPr>
            <a:lvl2pPr marL="600944" indent="0">
              <a:buNone/>
              <a:defRPr sz="1300"/>
            </a:lvl2pPr>
            <a:lvl3pPr marL="1201887" indent="0">
              <a:buNone/>
              <a:defRPr sz="1200"/>
            </a:lvl3pPr>
            <a:lvl4pPr marL="1802831" indent="0">
              <a:buNone/>
              <a:defRPr sz="1100"/>
            </a:lvl4pPr>
            <a:lvl5pPr marL="2403775" indent="0">
              <a:buNone/>
              <a:defRPr sz="1100"/>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Tree>
    <p:extLst>
      <p:ext uri="{BB962C8B-B14F-4D97-AF65-F5344CB8AC3E}">
        <p14:creationId xmlns:p14="http://schemas.microsoft.com/office/powerpoint/2010/main" val="315400748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ture and and 3 paragraphs 2">
    <p:spTree>
      <p:nvGrpSpPr>
        <p:cNvPr id="1" name=""/>
        <p:cNvGrpSpPr/>
        <p:nvPr/>
      </p:nvGrpSpPr>
      <p:grpSpPr>
        <a:xfrm>
          <a:off x="0" y="0"/>
          <a:ext cx="0" cy="0"/>
          <a:chOff x="0" y="0"/>
          <a:chExt cx="0" cy="0"/>
        </a:xfrm>
      </p:grpSpPr>
      <p:sp>
        <p:nvSpPr>
          <p:cNvPr id="8" name="Picture Placeholder 2"/>
          <p:cNvSpPr>
            <a:spLocks noGrp="1"/>
          </p:cNvSpPr>
          <p:nvPr>
            <p:ph type="pic" sz="quarter" idx="25" hasCustomPrompt="1"/>
          </p:nvPr>
        </p:nvSpPr>
        <p:spPr>
          <a:xfrm>
            <a:off x="6222445" y="-18696"/>
            <a:ext cx="3378756" cy="12801600"/>
          </a:xfrm>
          <a:blipFill rotWithShape="1">
            <a:blip r:embed="rId2"/>
            <a:stretch>
              <a:fillRect/>
            </a:stretch>
          </a:blipFill>
        </p:spPr>
        <p:txBody>
          <a:bodyPr/>
          <a:lstStyle>
            <a:lvl1pPr marL="0" indent="0">
              <a:buFont typeface="Arial"/>
              <a:buNone/>
              <a:defRPr/>
            </a:lvl1pPr>
          </a:lstStyle>
          <a:p>
            <a:r>
              <a:rPr lang="en-US" dirty="0" smtClean="0"/>
              <a:t> </a:t>
            </a:r>
            <a:endParaRPr lang="en-US" dirty="0"/>
          </a:p>
        </p:txBody>
      </p:sp>
      <p:sp>
        <p:nvSpPr>
          <p:cNvPr id="2" name="Title 1"/>
          <p:cNvSpPr>
            <a:spLocks noGrp="1"/>
          </p:cNvSpPr>
          <p:nvPr>
            <p:ph type="title"/>
          </p:nvPr>
        </p:nvSpPr>
        <p:spPr>
          <a:xfrm>
            <a:off x="412999" y="962859"/>
            <a:ext cx="5415054" cy="462327"/>
          </a:xfrm>
        </p:spPr>
        <p:txBody>
          <a:bodyPr wrap="square" tIns="47318" bIns="47318" anchor="t">
            <a:spAutoFit/>
          </a:bodyPr>
          <a:lstStyle>
            <a:lvl1pPr>
              <a:defRPr sz="2600"/>
            </a:lvl1pPr>
          </a:lstStyle>
          <a:p>
            <a:r>
              <a:rPr lang="fi-FI" smtClean="0"/>
              <a:t>Click to edit Master title style</a:t>
            </a:r>
            <a:endParaRPr lang="en-US" dirty="0"/>
          </a:p>
        </p:txBody>
      </p:sp>
      <p:sp>
        <p:nvSpPr>
          <p:cNvPr id="37" name="Content Placeholder 11"/>
          <p:cNvSpPr>
            <a:spLocks noGrp="1"/>
          </p:cNvSpPr>
          <p:nvPr>
            <p:ph sz="quarter" idx="19" hasCustomPrompt="1"/>
          </p:nvPr>
        </p:nvSpPr>
        <p:spPr>
          <a:xfrm>
            <a:off x="3276726" y="8802363"/>
            <a:ext cx="2551239" cy="3086744"/>
          </a:xfrm>
        </p:spPr>
        <p:txBody>
          <a:bodyPr>
            <a:normAutofit/>
          </a:bodyPr>
          <a:lstStyle>
            <a:lvl1pPr marL="0" indent="0">
              <a:spcAft>
                <a:spcPts val="789"/>
              </a:spcAft>
              <a:buNone/>
              <a:defRPr sz="1200" b="0" i="0" baseline="0">
                <a:latin typeface="+mn-lt"/>
                <a:cs typeface="SharpSansNo1-Medium"/>
              </a:defRPr>
            </a:lvl1pPr>
            <a:lvl2pPr marL="600944" indent="0">
              <a:buNone/>
              <a:defRPr sz="1800" b="0" i="0">
                <a:latin typeface="SharpSansNo1-Medium"/>
                <a:cs typeface="SharpSansNo1-Medium"/>
              </a:defRPr>
            </a:lvl2pPr>
            <a:lvl3pPr marL="1201887" indent="0">
              <a:buNone/>
              <a:defRPr sz="16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lvl="0"/>
            <a:r>
              <a:rPr lang="en-US" dirty="0" smtClean="0"/>
              <a:t>Click to add text</a:t>
            </a:r>
            <a:endParaRPr lang="en-US" dirty="0"/>
          </a:p>
        </p:txBody>
      </p:sp>
      <p:sp>
        <p:nvSpPr>
          <p:cNvPr id="38" name="Content Placeholder 11"/>
          <p:cNvSpPr>
            <a:spLocks noGrp="1"/>
          </p:cNvSpPr>
          <p:nvPr>
            <p:ph sz="quarter" idx="21" hasCustomPrompt="1"/>
          </p:nvPr>
        </p:nvSpPr>
        <p:spPr>
          <a:xfrm>
            <a:off x="412999" y="8802363"/>
            <a:ext cx="2563162" cy="3086744"/>
          </a:xfrm>
        </p:spPr>
        <p:txBody>
          <a:bodyPr>
            <a:normAutofit/>
          </a:bodyPr>
          <a:lstStyle>
            <a:lvl1pPr marL="0" marR="0" indent="0" algn="l" defTabSz="600944" rtl="0" eaLnBrk="1" fontAlgn="auto" latinLnBrk="0" hangingPunct="1">
              <a:lnSpc>
                <a:spcPct val="100000"/>
              </a:lnSpc>
              <a:spcBef>
                <a:spcPct val="20000"/>
              </a:spcBef>
              <a:spcAft>
                <a:spcPts val="789"/>
              </a:spcAft>
              <a:buClrTx/>
              <a:buSzTx/>
              <a:buFont typeface="Arial"/>
              <a:buNone/>
              <a:tabLst/>
              <a:defRPr sz="1200" b="0" i="0" baseline="0">
                <a:latin typeface="+mn-lt"/>
                <a:cs typeface="SharpSansNo1-Medium"/>
              </a:defRPr>
            </a:lvl1pPr>
            <a:lvl2pPr marL="600944" indent="0">
              <a:buNone/>
              <a:defRPr sz="1800" b="0" i="0">
                <a:latin typeface="SharpSansNo1-Medium"/>
                <a:cs typeface="SharpSansNo1-Medium"/>
              </a:defRPr>
            </a:lvl2pPr>
            <a:lvl3pPr marL="1201887" indent="0">
              <a:buNone/>
              <a:defRPr sz="16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marL="0" marR="0" lvl="0" indent="0" algn="l"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text</a:t>
            </a:r>
          </a:p>
        </p:txBody>
      </p:sp>
      <p:sp>
        <p:nvSpPr>
          <p:cNvPr id="9" name="Text Placeholder 8"/>
          <p:cNvSpPr>
            <a:spLocks noGrp="1"/>
          </p:cNvSpPr>
          <p:nvPr>
            <p:ph type="body" sz="quarter" idx="24"/>
          </p:nvPr>
        </p:nvSpPr>
        <p:spPr>
          <a:xfrm>
            <a:off x="412996" y="4496573"/>
            <a:ext cx="5414970" cy="3733515"/>
          </a:xfrm>
        </p:spPr>
        <p:txBody>
          <a:bodyPr>
            <a:noAutofit/>
          </a:bodyPr>
          <a:lstStyle>
            <a:lvl1pPr marL="0" indent="0">
              <a:spcAft>
                <a:spcPts val="789"/>
              </a:spcAft>
              <a:buNone/>
              <a:defRPr sz="1200">
                <a:latin typeface="+mn-lt"/>
              </a:defRPr>
            </a:lvl1pPr>
            <a:lvl2pPr>
              <a:defRPr sz="1400"/>
            </a:lvl2pPr>
            <a:lvl3pPr>
              <a:defRPr sz="1300"/>
            </a:lvl3pPr>
            <a:lvl4pPr>
              <a:defRPr sz="1200"/>
            </a:lvl4pPr>
            <a:lvl5pPr>
              <a:defRPr sz="1200"/>
            </a:lvl5pPr>
          </a:lstStyle>
          <a:p>
            <a:pPr lvl="0"/>
            <a:r>
              <a:rPr lang="fi-FI" smtClean="0"/>
              <a:t>Click to edit Master text styles</a:t>
            </a:r>
          </a:p>
        </p:txBody>
      </p:sp>
      <p:sp>
        <p:nvSpPr>
          <p:cNvPr id="10" name="Text Placeholder 19"/>
          <p:cNvSpPr>
            <a:spLocks noGrp="1"/>
          </p:cNvSpPr>
          <p:nvPr>
            <p:ph type="body" sz="quarter" idx="13"/>
          </p:nvPr>
        </p:nvSpPr>
        <p:spPr>
          <a:xfrm>
            <a:off x="412999" y="3928705"/>
            <a:ext cx="5414967" cy="336785"/>
          </a:xfrm>
        </p:spPr>
        <p:txBody>
          <a:bodyPr wrap="square" anchor="b">
            <a:spAutoFit/>
          </a:bodyPr>
          <a:lstStyle>
            <a:lvl1pPr marL="0" indent="0">
              <a:buNone/>
              <a:defRPr sz="1400" b="0" i="0">
                <a:solidFill>
                  <a:srgbClr val="210F00"/>
                </a:solidFill>
                <a:latin typeface="SharpSansNo1-Bold"/>
                <a:cs typeface="SharpSansNo1-Bold"/>
              </a:defRPr>
            </a:lvl1pPr>
            <a:lvl2pPr>
              <a:defRPr sz="1800"/>
            </a:lvl2pPr>
            <a:lvl3pPr>
              <a:defRPr sz="1600"/>
            </a:lvl3pPr>
            <a:lvl4pPr>
              <a:defRPr sz="1400"/>
            </a:lvl4pPr>
            <a:lvl5pPr marL="2403775" indent="0">
              <a:buNone/>
              <a:defRPr sz="1400"/>
            </a:lvl5pPr>
          </a:lstStyle>
          <a:p>
            <a:pPr lvl="0"/>
            <a:r>
              <a:rPr lang="fi-FI" smtClean="0"/>
              <a:t>Click to edit Master text styles</a:t>
            </a:r>
          </a:p>
        </p:txBody>
      </p:sp>
    </p:spTree>
    <p:extLst>
      <p:ext uri="{BB962C8B-B14F-4D97-AF65-F5344CB8AC3E}">
        <p14:creationId xmlns:p14="http://schemas.microsoft.com/office/powerpoint/2010/main" val="19455521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icture and content">
    <p:spTree>
      <p:nvGrpSpPr>
        <p:cNvPr id="1" name=""/>
        <p:cNvGrpSpPr/>
        <p:nvPr/>
      </p:nvGrpSpPr>
      <p:grpSpPr>
        <a:xfrm>
          <a:off x="0" y="0"/>
          <a:ext cx="0" cy="0"/>
          <a:chOff x="0" y="0"/>
          <a:chExt cx="0" cy="0"/>
        </a:xfrm>
      </p:grpSpPr>
      <p:sp>
        <p:nvSpPr>
          <p:cNvPr id="16" name="Picture Placeholder 2"/>
          <p:cNvSpPr>
            <a:spLocks noGrp="1"/>
          </p:cNvSpPr>
          <p:nvPr>
            <p:ph type="pic" sz="quarter" idx="24" hasCustomPrompt="1"/>
          </p:nvPr>
        </p:nvSpPr>
        <p:spPr>
          <a:xfrm>
            <a:off x="1" y="0"/>
            <a:ext cx="3378756" cy="12801600"/>
          </a:xfrm>
          <a:blipFill rotWithShape="1">
            <a:blip r:embed="rId2"/>
            <a:stretch>
              <a:fillRect/>
            </a:stretch>
          </a:blipFill>
        </p:spPr>
        <p:txBody>
          <a:bodyPr/>
          <a:lstStyle>
            <a:lvl1pPr marL="0" indent="0">
              <a:buFont typeface="Arial"/>
              <a:buNone/>
              <a:defRPr/>
            </a:lvl1pPr>
          </a:lstStyle>
          <a:p>
            <a:r>
              <a:rPr lang="en-US" dirty="0" smtClean="0"/>
              <a:t> </a:t>
            </a:r>
            <a:endParaRPr lang="en-US" dirty="0"/>
          </a:p>
        </p:txBody>
      </p:sp>
      <p:pic>
        <p:nvPicPr>
          <p:cNvPr id="7" name="Picture 6"/>
          <p:cNvPicPr>
            <a:picLocks noChangeAspect="1"/>
          </p:cNvPicPr>
          <p:nvPr userDrawn="1"/>
        </p:nvPicPr>
        <p:blipFill>
          <a:blip r:embed="rId3"/>
          <a:stretch>
            <a:fillRect/>
          </a:stretch>
        </p:blipFill>
        <p:spPr>
          <a:xfrm>
            <a:off x="9282806" y="924322"/>
            <a:ext cx="188884" cy="5359143"/>
          </a:xfrm>
          <a:prstGeom prst="rect">
            <a:avLst/>
          </a:prstGeom>
        </p:spPr>
      </p:pic>
      <p:sp>
        <p:nvSpPr>
          <p:cNvPr id="9" name="Content Placeholder 8"/>
          <p:cNvSpPr>
            <a:spLocks noGrp="1"/>
          </p:cNvSpPr>
          <p:nvPr>
            <p:ph sz="quarter" idx="11"/>
          </p:nvPr>
        </p:nvSpPr>
        <p:spPr>
          <a:xfrm>
            <a:off x="3810426" y="3464335"/>
            <a:ext cx="5419011" cy="8446680"/>
          </a:xfrm>
        </p:spPr>
        <p:txBody>
          <a:bodyPr>
            <a:normAutofit/>
          </a:bodyPr>
          <a:lstStyle>
            <a:lvl1pPr marL="0" indent="0">
              <a:buNone/>
              <a:defRPr sz="1800">
                <a:solidFill>
                  <a:srgbClr val="000000"/>
                </a:solidFill>
              </a:defRPr>
            </a:lvl1pPr>
            <a:lvl2pPr marL="600944" indent="0">
              <a:buNone/>
              <a:defRPr sz="1600">
                <a:solidFill>
                  <a:srgbClr val="000000"/>
                </a:solidFill>
              </a:defRPr>
            </a:lvl2pPr>
            <a:lvl3pPr marL="1201887" indent="0">
              <a:buNone/>
              <a:defRPr sz="1400">
                <a:solidFill>
                  <a:srgbClr val="000000"/>
                </a:solidFill>
              </a:defRPr>
            </a:lvl3pPr>
            <a:lvl4pPr marL="1802831" indent="0">
              <a:buNone/>
              <a:defRPr sz="1400">
                <a:solidFill>
                  <a:srgbClr val="000000"/>
                </a:solidFill>
              </a:defRPr>
            </a:lvl4pPr>
            <a:lvl5pPr marL="2403775" indent="0">
              <a:buNone/>
              <a:defRPr sz="1400">
                <a:solidFill>
                  <a:srgbClr val="000000"/>
                </a:solidFill>
              </a:defRPr>
            </a:lvl5p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10" name="Title 1"/>
          <p:cNvSpPr>
            <a:spLocks noGrp="1"/>
          </p:cNvSpPr>
          <p:nvPr>
            <p:ph type="title"/>
          </p:nvPr>
        </p:nvSpPr>
        <p:spPr>
          <a:xfrm>
            <a:off x="3810426" y="924321"/>
            <a:ext cx="5419011" cy="2287142"/>
          </a:xfrm>
        </p:spPr>
        <p:txBody>
          <a:bodyPr>
            <a:normAutofit/>
          </a:bodyPr>
          <a:lstStyle>
            <a:lvl1pPr>
              <a:defRPr sz="3700">
                <a:solidFill>
                  <a:srgbClr val="000000"/>
                </a:solidFill>
              </a:defRPr>
            </a:lvl1pPr>
          </a:lstStyle>
          <a:p>
            <a:r>
              <a:rPr lang="fi-FI" smtClean="0"/>
              <a:t>Click to edit Master title style</a:t>
            </a:r>
            <a:endParaRPr lang="en-US" dirty="0"/>
          </a:p>
        </p:txBody>
      </p:sp>
    </p:spTree>
    <p:extLst>
      <p:ext uri="{BB962C8B-B14F-4D97-AF65-F5344CB8AC3E}">
        <p14:creationId xmlns:p14="http://schemas.microsoft.com/office/powerpoint/2010/main" val="227919740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icture with short text 2">
    <p:spTree>
      <p:nvGrpSpPr>
        <p:cNvPr id="1" name=""/>
        <p:cNvGrpSpPr/>
        <p:nvPr/>
      </p:nvGrpSpPr>
      <p:grpSpPr>
        <a:xfrm>
          <a:off x="0" y="0"/>
          <a:ext cx="0" cy="0"/>
          <a:chOff x="0" y="0"/>
          <a:chExt cx="0" cy="0"/>
        </a:xfrm>
      </p:grpSpPr>
      <p:sp>
        <p:nvSpPr>
          <p:cNvPr id="11" name="Picture Placeholder 2"/>
          <p:cNvSpPr>
            <a:spLocks noGrp="1"/>
          </p:cNvSpPr>
          <p:nvPr>
            <p:ph type="pic" sz="quarter" idx="25" hasCustomPrompt="1"/>
          </p:nvPr>
        </p:nvSpPr>
        <p:spPr>
          <a:xfrm>
            <a:off x="3378757" y="0"/>
            <a:ext cx="6222444" cy="12801600"/>
          </a:xfrm>
          <a:blipFill rotWithShape="1">
            <a:blip r:embed="rId2"/>
            <a:tile tx="0" ty="0" sx="100000" sy="100000" flip="none" algn="tl"/>
          </a:blipFill>
        </p:spPr>
        <p:txBody>
          <a:bodyPr/>
          <a:lstStyle>
            <a:lvl1pPr marL="0" indent="0">
              <a:buFont typeface="Arial"/>
              <a:buNone/>
              <a:defRPr/>
            </a:lvl1pPr>
          </a:lstStyle>
          <a:p>
            <a:r>
              <a:rPr lang="en-US" dirty="0" smtClean="0"/>
              <a:t> </a:t>
            </a:r>
            <a:endParaRPr lang="en-US" dirty="0"/>
          </a:p>
        </p:txBody>
      </p:sp>
      <p:sp>
        <p:nvSpPr>
          <p:cNvPr id="14" name="Text Placeholder 2"/>
          <p:cNvSpPr>
            <a:spLocks noGrp="1"/>
          </p:cNvSpPr>
          <p:nvPr>
            <p:ph type="body" sz="quarter" idx="26"/>
          </p:nvPr>
        </p:nvSpPr>
        <p:spPr>
          <a:xfrm>
            <a:off x="406402" y="11581205"/>
            <a:ext cx="2793997" cy="307069"/>
          </a:xfrm>
        </p:spPr>
        <p:txBody>
          <a:bodyPr wrap="square" anchor="b">
            <a:spAutoFit/>
          </a:bodyPr>
          <a:lstStyle>
            <a:lvl1pPr marL="0" indent="0" algn="l">
              <a:buNone/>
              <a:defRPr sz="1200"/>
            </a:lvl1pPr>
            <a:lvl2pPr>
              <a:defRPr sz="1400"/>
            </a:lvl2pPr>
            <a:lvl3pPr>
              <a:defRPr sz="1400"/>
            </a:lvl3pPr>
            <a:lvl4pPr>
              <a:defRPr sz="1300"/>
            </a:lvl4pPr>
            <a:lvl5pPr>
              <a:defRPr sz="1300"/>
            </a:lvl5pPr>
          </a:lstStyle>
          <a:p>
            <a:pPr lvl="0"/>
            <a:r>
              <a:rPr lang="fi-FI" smtClean="0"/>
              <a:t>Click to edit Master text styles</a:t>
            </a:r>
          </a:p>
        </p:txBody>
      </p:sp>
    </p:spTree>
    <p:extLst>
      <p:ext uri="{BB962C8B-B14F-4D97-AF65-F5344CB8AC3E}">
        <p14:creationId xmlns:p14="http://schemas.microsoft.com/office/powerpoint/2010/main" val="29618651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Mosaic">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3359908" y="-3"/>
            <a:ext cx="6247447" cy="12801600"/>
          </a:xfrm>
        </p:spPr>
        <p:txBody>
          <a:bodyPr>
            <a:normAutofit/>
          </a:bodyPr>
          <a:lstStyle>
            <a:lvl1pPr marL="0" indent="0">
              <a:buNone/>
              <a:defRPr sz="1300"/>
            </a:lvl1pPr>
          </a:lstStyle>
          <a:p>
            <a:r>
              <a:rPr lang="fi-FI" smtClean="0"/>
              <a:t>Drag picture to placeholder or click icon to add</a:t>
            </a:r>
            <a:endParaRPr lang="en-US" dirty="0"/>
          </a:p>
        </p:txBody>
      </p:sp>
      <p:sp>
        <p:nvSpPr>
          <p:cNvPr id="8" name="Picture Placeholder 5"/>
          <p:cNvSpPr>
            <a:spLocks noGrp="1"/>
          </p:cNvSpPr>
          <p:nvPr>
            <p:ph type="pic" sz="quarter" idx="12"/>
          </p:nvPr>
        </p:nvSpPr>
        <p:spPr>
          <a:xfrm>
            <a:off x="0" y="1"/>
            <a:ext cx="3353753" cy="7949123"/>
          </a:xfrm>
        </p:spPr>
        <p:txBody>
          <a:bodyPr>
            <a:normAutofit/>
          </a:bodyPr>
          <a:lstStyle>
            <a:lvl1pPr marL="0" indent="0">
              <a:buNone/>
              <a:defRPr sz="1300"/>
            </a:lvl1pPr>
          </a:lstStyle>
          <a:p>
            <a:r>
              <a:rPr lang="fi-FI" smtClean="0"/>
              <a:t>Drag picture to placeholder or click icon to add</a:t>
            </a:r>
            <a:endParaRPr lang="en-US" dirty="0"/>
          </a:p>
        </p:txBody>
      </p:sp>
      <p:sp>
        <p:nvSpPr>
          <p:cNvPr id="9" name="Picture Placeholder 5"/>
          <p:cNvSpPr>
            <a:spLocks noGrp="1"/>
          </p:cNvSpPr>
          <p:nvPr>
            <p:ph type="pic" sz="quarter" idx="13"/>
          </p:nvPr>
        </p:nvSpPr>
        <p:spPr>
          <a:xfrm>
            <a:off x="-1" y="7949124"/>
            <a:ext cx="2066666" cy="4852477"/>
          </a:xfrm>
        </p:spPr>
        <p:txBody>
          <a:bodyPr>
            <a:normAutofit/>
          </a:bodyPr>
          <a:lstStyle>
            <a:lvl1pPr marL="0" indent="0">
              <a:buNone/>
              <a:defRPr sz="1300"/>
            </a:lvl1pPr>
          </a:lstStyle>
          <a:p>
            <a:r>
              <a:rPr lang="fi-FI" smtClean="0"/>
              <a:t>Drag picture to placeholder or click icon to add</a:t>
            </a:r>
            <a:endParaRPr lang="en-US" dirty="0"/>
          </a:p>
        </p:txBody>
      </p:sp>
      <p:sp>
        <p:nvSpPr>
          <p:cNvPr id="11" name="Picture Placeholder 5"/>
          <p:cNvSpPr>
            <a:spLocks noGrp="1"/>
          </p:cNvSpPr>
          <p:nvPr>
            <p:ph type="pic" sz="quarter" idx="14"/>
          </p:nvPr>
        </p:nvSpPr>
        <p:spPr>
          <a:xfrm>
            <a:off x="2066665" y="9801968"/>
            <a:ext cx="1287088" cy="2999632"/>
          </a:xfrm>
        </p:spPr>
        <p:txBody>
          <a:bodyPr>
            <a:normAutofit/>
          </a:bodyPr>
          <a:lstStyle>
            <a:lvl1pPr marL="0" indent="0">
              <a:buFont typeface="Arial"/>
              <a:buNone/>
              <a:defRPr sz="1300"/>
            </a:lvl1pPr>
          </a:lstStyle>
          <a:p>
            <a:r>
              <a:rPr lang="fi-FI" smtClean="0"/>
              <a:t>Drag picture to placeholder or click icon to add</a:t>
            </a:r>
            <a:endParaRPr lang="en-US" dirty="0"/>
          </a:p>
        </p:txBody>
      </p:sp>
      <p:sp>
        <p:nvSpPr>
          <p:cNvPr id="12" name="Picture Placeholder 5"/>
          <p:cNvSpPr>
            <a:spLocks noGrp="1"/>
          </p:cNvSpPr>
          <p:nvPr>
            <p:ph type="pic" sz="quarter" idx="15"/>
          </p:nvPr>
        </p:nvSpPr>
        <p:spPr>
          <a:xfrm>
            <a:off x="2598206" y="7949125"/>
            <a:ext cx="755547" cy="1852843"/>
          </a:xfrm>
        </p:spPr>
        <p:txBody>
          <a:bodyPr>
            <a:normAutofit/>
          </a:bodyPr>
          <a:lstStyle>
            <a:lvl1pPr marL="0" indent="0">
              <a:buFont typeface="Arial"/>
              <a:buNone/>
              <a:defRPr sz="1300"/>
            </a:lvl1pPr>
          </a:lstStyle>
          <a:p>
            <a:r>
              <a:rPr lang="fi-FI" smtClean="0"/>
              <a:t>Drag picture to placeholder or click icon to add</a:t>
            </a:r>
            <a:endParaRPr lang="en-US" dirty="0"/>
          </a:p>
        </p:txBody>
      </p:sp>
      <p:sp>
        <p:nvSpPr>
          <p:cNvPr id="13" name="Picture Placeholder 5"/>
          <p:cNvSpPr>
            <a:spLocks noGrp="1"/>
          </p:cNvSpPr>
          <p:nvPr>
            <p:ph type="pic" sz="quarter" idx="16"/>
          </p:nvPr>
        </p:nvSpPr>
        <p:spPr>
          <a:xfrm>
            <a:off x="2066665" y="7949123"/>
            <a:ext cx="521326" cy="1249328"/>
          </a:xfrm>
        </p:spPr>
        <p:txBody>
          <a:bodyPr>
            <a:normAutofit/>
          </a:bodyPr>
          <a:lstStyle>
            <a:lvl1pPr marL="0" indent="0">
              <a:buFont typeface="Arial"/>
              <a:buNone/>
              <a:defRPr sz="1300"/>
            </a:lvl1pPr>
          </a:lstStyle>
          <a:p>
            <a:r>
              <a:rPr lang="fi-FI" smtClean="0"/>
              <a:t>Drag picture to placeholder or click icon to add</a:t>
            </a:r>
            <a:endParaRPr lang="en-US" dirty="0"/>
          </a:p>
        </p:txBody>
      </p:sp>
      <p:sp>
        <p:nvSpPr>
          <p:cNvPr id="14" name="Picture Placeholder 5"/>
          <p:cNvSpPr>
            <a:spLocks noGrp="1"/>
          </p:cNvSpPr>
          <p:nvPr>
            <p:ph type="pic" sz="quarter" idx="17"/>
          </p:nvPr>
        </p:nvSpPr>
        <p:spPr>
          <a:xfrm>
            <a:off x="2066665" y="9198452"/>
            <a:ext cx="267015" cy="603513"/>
          </a:xfrm>
        </p:spPr>
        <p:txBody>
          <a:bodyPr>
            <a:noAutofit/>
          </a:bodyPr>
          <a:lstStyle>
            <a:lvl1pPr marL="0" indent="0">
              <a:buNone/>
              <a:defRPr sz="1300"/>
            </a:lvl1pPr>
          </a:lstStyle>
          <a:p>
            <a:r>
              <a:rPr lang="fi-FI" smtClean="0"/>
              <a:t>Drag picture to placeholder or click icon to add</a:t>
            </a:r>
            <a:endParaRPr lang="en-US" dirty="0"/>
          </a:p>
        </p:txBody>
      </p:sp>
      <p:sp>
        <p:nvSpPr>
          <p:cNvPr id="16" name="Picture Placeholder 5"/>
          <p:cNvSpPr>
            <a:spLocks noGrp="1"/>
          </p:cNvSpPr>
          <p:nvPr>
            <p:ph type="pic" sz="quarter" idx="18"/>
          </p:nvPr>
        </p:nvSpPr>
        <p:spPr>
          <a:xfrm>
            <a:off x="2333680" y="9203435"/>
            <a:ext cx="254311" cy="603513"/>
          </a:xfrm>
        </p:spPr>
        <p:txBody>
          <a:bodyPr>
            <a:noAutofit/>
          </a:bodyPr>
          <a:lstStyle>
            <a:lvl1pPr marL="0" indent="0">
              <a:buFont typeface="Arial"/>
              <a:buNone/>
              <a:defRPr sz="1300"/>
            </a:lvl1pPr>
          </a:lstStyle>
          <a:p>
            <a:r>
              <a:rPr lang="fi-FI" smtClean="0"/>
              <a:t>Drag picture to placeholder or click icon to add</a:t>
            </a:r>
            <a:endParaRPr lang="en-US" dirty="0"/>
          </a:p>
        </p:txBody>
      </p:sp>
      <p:sp>
        <p:nvSpPr>
          <p:cNvPr id="10" name="Text Placeholder 9"/>
          <p:cNvSpPr>
            <a:spLocks noGrp="1"/>
          </p:cNvSpPr>
          <p:nvPr>
            <p:ph type="body" sz="quarter" idx="10"/>
          </p:nvPr>
        </p:nvSpPr>
        <p:spPr>
          <a:xfrm>
            <a:off x="6374130" y="10482785"/>
            <a:ext cx="2853690" cy="1418569"/>
          </a:xfrm>
          <a:solidFill>
            <a:srgbClr val="41AF46"/>
          </a:solidFill>
        </p:spPr>
        <p:txBody>
          <a:bodyPr lIns="189274" tIns="123028" rIns="189274" bIns="184542" anchor="b">
            <a:spAutoFit/>
          </a:bodyPr>
          <a:lstStyle>
            <a:lvl1pPr marL="0" indent="0">
              <a:buFontTx/>
              <a:buNone/>
              <a:defRPr sz="2400" b="0" i="0">
                <a:solidFill>
                  <a:schemeClr val="bg1"/>
                </a:solidFill>
                <a:latin typeface="SharpSansNo1-Bold"/>
                <a:cs typeface="SharpSansNo1-Bold"/>
              </a:defRPr>
            </a:lvl1pPr>
            <a:lvl2pPr>
              <a:defRPr sz="1600"/>
            </a:lvl2pPr>
            <a:lvl3pPr>
              <a:defRPr sz="1400"/>
            </a:lvl3pPr>
            <a:lvl4pPr>
              <a:defRPr sz="1400"/>
            </a:lvl4pPr>
            <a:lvl5pPr>
              <a:defRPr sz="1400"/>
            </a:lvl5pPr>
          </a:lstStyle>
          <a:p>
            <a:pPr lvl="0"/>
            <a:r>
              <a:rPr lang="fi-FI" smtClean="0"/>
              <a:t>Click to edit Master text styles</a:t>
            </a:r>
          </a:p>
        </p:txBody>
      </p:sp>
    </p:spTree>
    <p:extLst>
      <p:ext uri="{BB962C8B-B14F-4D97-AF65-F5344CB8AC3E}">
        <p14:creationId xmlns:p14="http://schemas.microsoft.com/office/powerpoint/2010/main" val="1543726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0" y="0"/>
            <a:ext cx="9601200" cy="12801600"/>
          </a:xfrm>
          <a:prstGeom prst="rect">
            <a:avLst/>
          </a:prstGeom>
        </p:spPr>
      </p:pic>
      <p:pic>
        <p:nvPicPr>
          <p:cNvPr id="8" name="Picture 7"/>
          <p:cNvPicPr>
            <a:picLocks noChangeAspect="1"/>
          </p:cNvPicPr>
          <p:nvPr userDrawn="1"/>
        </p:nvPicPr>
        <p:blipFill>
          <a:blip r:embed="rId3"/>
          <a:stretch>
            <a:fillRect/>
          </a:stretch>
        </p:blipFill>
        <p:spPr>
          <a:xfrm>
            <a:off x="9282806" y="924322"/>
            <a:ext cx="188884" cy="5359143"/>
          </a:xfrm>
          <a:prstGeom prst="rect">
            <a:avLst/>
          </a:prstGeom>
        </p:spPr>
      </p:pic>
      <p:sp>
        <p:nvSpPr>
          <p:cNvPr id="2" name="Title 1"/>
          <p:cNvSpPr>
            <a:spLocks noGrp="1"/>
          </p:cNvSpPr>
          <p:nvPr>
            <p:ph type="ctrTitle"/>
          </p:nvPr>
        </p:nvSpPr>
        <p:spPr>
          <a:xfrm>
            <a:off x="795037" y="6851343"/>
            <a:ext cx="7387320" cy="2900475"/>
          </a:xfrm>
          <a:noFill/>
        </p:spPr>
        <p:txBody>
          <a:bodyPr wrap="square" lIns="141955" tIns="141955" rIns="141955" bIns="141955" rtlCol="0" anchor="b">
            <a:spAutoFit/>
          </a:bodyPr>
          <a:lstStyle>
            <a:lvl1pPr>
              <a:lnSpc>
                <a:spcPct val="70000"/>
              </a:lnSpc>
              <a:defRPr lang="en-US" sz="7900" dirty="0">
                <a:solidFill>
                  <a:schemeClr val="accent2"/>
                </a:solidFill>
                <a:ea typeface="+mn-ea"/>
              </a:defRPr>
            </a:lvl1pPr>
          </a:lstStyle>
          <a:p>
            <a:pPr marL="0" lvl="0">
              <a:lnSpc>
                <a:spcPct val="70000"/>
              </a:lnSpc>
            </a:pPr>
            <a:r>
              <a:rPr lang="fi-FI" smtClean="0"/>
              <a:t>Click to edit Master title style</a:t>
            </a:r>
            <a:endParaRPr lang="en-US" dirty="0"/>
          </a:p>
        </p:txBody>
      </p:sp>
      <p:sp>
        <p:nvSpPr>
          <p:cNvPr id="6" name="Date Placeholder 3"/>
          <p:cNvSpPr>
            <a:spLocks noGrp="1"/>
          </p:cNvSpPr>
          <p:nvPr>
            <p:ph type="dt" sz="half" idx="2"/>
          </p:nvPr>
        </p:nvSpPr>
        <p:spPr>
          <a:xfrm>
            <a:off x="795038" y="9847971"/>
            <a:ext cx="2576948" cy="494680"/>
          </a:xfrm>
          <a:prstGeom prst="rect">
            <a:avLst/>
          </a:prstGeom>
          <a:noFill/>
        </p:spPr>
        <p:txBody>
          <a:bodyPr vert="horz" wrap="square" lIns="141955" tIns="123028" rIns="141955" bIns="123028" rtlCol="0">
            <a:spAutoFit/>
          </a:bodyPr>
          <a:lstStyle>
            <a:lvl1pPr>
              <a:defRPr lang="en-US" sz="1600" baseline="0" smtClean="0">
                <a:solidFill>
                  <a:schemeClr val="bg1"/>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422423583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rofile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83808" y="907875"/>
            <a:ext cx="5445630" cy="2133600"/>
          </a:xfrm>
        </p:spPr>
        <p:txBody>
          <a:bodyPr>
            <a:noAutofit/>
          </a:bodyPr>
          <a:lstStyle>
            <a:lvl1pPr algn="l">
              <a:defRPr sz="3400" b="0" i="0">
                <a:solidFill>
                  <a:srgbClr val="210F00"/>
                </a:solidFill>
                <a:latin typeface="+mj-lt"/>
                <a:cs typeface="SharpSansNo1-Extrabold"/>
              </a:defRPr>
            </a:lvl1pPr>
          </a:lstStyle>
          <a:p>
            <a:r>
              <a:rPr lang="fi-FI" dirty="0" err="1" smtClean="0"/>
              <a:t>Name</a:t>
            </a:r>
            <a:r>
              <a:rPr lang="fi-FI" dirty="0" smtClean="0"/>
              <a:t/>
            </a:r>
            <a:br>
              <a:rPr lang="fi-FI" dirty="0" smtClean="0"/>
            </a:br>
            <a:r>
              <a:rPr lang="fi-FI" dirty="0" err="1" smtClean="0"/>
              <a:t>Title</a:t>
            </a:r>
            <a:endParaRPr lang="en-US" dirty="0"/>
          </a:p>
        </p:txBody>
      </p:sp>
      <p:sp>
        <p:nvSpPr>
          <p:cNvPr id="5" name="Picture Placeholder 4"/>
          <p:cNvSpPr>
            <a:spLocks noGrp="1"/>
          </p:cNvSpPr>
          <p:nvPr>
            <p:ph type="pic" sz="quarter" idx="10"/>
          </p:nvPr>
        </p:nvSpPr>
        <p:spPr>
          <a:xfrm>
            <a:off x="0" y="0"/>
            <a:ext cx="3355420" cy="12801600"/>
          </a:xfrm>
        </p:spPr>
        <p:txBody>
          <a:bodyPr>
            <a:normAutofit/>
          </a:bodyPr>
          <a:lstStyle>
            <a:lvl1pPr marL="0" indent="0">
              <a:buNone/>
              <a:defRPr sz="1800"/>
            </a:lvl1pPr>
          </a:lstStyle>
          <a:p>
            <a:r>
              <a:rPr lang="fi-FI" smtClean="0"/>
              <a:t>Drag picture to placeholder or click icon to add</a:t>
            </a:r>
            <a:endParaRPr lang="en-US" dirty="0"/>
          </a:p>
        </p:txBody>
      </p:sp>
      <p:sp>
        <p:nvSpPr>
          <p:cNvPr id="20" name="Text Placeholder 19"/>
          <p:cNvSpPr>
            <a:spLocks noGrp="1"/>
          </p:cNvSpPr>
          <p:nvPr>
            <p:ph type="body" sz="quarter" idx="12"/>
          </p:nvPr>
        </p:nvSpPr>
        <p:spPr>
          <a:xfrm>
            <a:off x="3783808" y="3247890"/>
            <a:ext cx="5445630" cy="1858160"/>
          </a:xfrm>
        </p:spPr>
        <p:txBody>
          <a:bodyPr>
            <a:normAutofit/>
          </a:bodyPr>
          <a:lstStyle>
            <a:lvl1pPr marL="0" indent="0">
              <a:spcAft>
                <a:spcPts val="0"/>
              </a:spcAft>
              <a:buNone/>
              <a:defRPr sz="1600">
                <a:solidFill>
                  <a:srgbClr val="210F00"/>
                </a:solidFill>
              </a:defRPr>
            </a:lvl1pPr>
            <a:lvl2pPr marL="600944" indent="0">
              <a:buNone/>
              <a:defRPr sz="1800">
                <a:solidFill>
                  <a:srgbClr val="210F00"/>
                </a:solidFill>
              </a:defRPr>
            </a:lvl2pPr>
            <a:lvl3pPr marL="1201887" indent="0">
              <a:buNone/>
              <a:defRPr sz="1600">
                <a:solidFill>
                  <a:srgbClr val="210F00"/>
                </a:solidFill>
              </a:defRPr>
            </a:lvl3pPr>
            <a:lvl4pPr marL="1802831" indent="0">
              <a:buNone/>
              <a:defRPr sz="1400">
                <a:solidFill>
                  <a:srgbClr val="210F00"/>
                </a:solidFill>
              </a:defRPr>
            </a:lvl4pPr>
            <a:lvl5pPr marL="2403775" indent="0">
              <a:buNone/>
              <a:defRPr sz="1400">
                <a:solidFill>
                  <a:srgbClr val="210F00"/>
                </a:solidFill>
              </a:defRPr>
            </a:lvl5pPr>
          </a:lstStyle>
          <a:p>
            <a:pPr lvl="0"/>
            <a:r>
              <a:rPr lang="fi-FI" smtClean="0"/>
              <a:t>Click to edit Master text styles</a:t>
            </a:r>
          </a:p>
        </p:txBody>
      </p:sp>
      <p:sp>
        <p:nvSpPr>
          <p:cNvPr id="21" name="Text Placeholder 19"/>
          <p:cNvSpPr>
            <a:spLocks noGrp="1"/>
          </p:cNvSpPr>
          <p:nvPr>
            <p:ph type="body" sz="quarter" idx="13"/>
          </p:nvPr>
        </p:nvSpPr>
        <p:spPr>
          <a:xfrm>
            <a:off x="3783806" y="6321779"/>
            <a:ext cx="2649373" cy="5535107"/>
          </a:xfrm>
        </p:spPr>
        <p:txBody>
          <a:bodyPr>
            <a:noAutofit/>
          </a:bodyPr>
          <a:lstStyle>
            <a:lvl1pPr marL="0" indent="0">
              <a:spcAft>
                <a:spcPts val="0"/>
              </a:spcAft>
              <a:buFont typeface="Arial"/>
              <a:buNone/>
              <a:defRPr sz="1600">
                <a:solidFill>
                  <a:srgbClr val="210F00"/>
                </a:solidFill>
              </a:defRPr>
            </a:lvl1pPr>
            <a:lvl2pPr marL="600944" indent="0">
              <a:buNone/>
              <a:defRPr sz="1800">
                <a:solidFill>
                  <a:srgbClr val="210F00"/>
                </a:solidFill>
              </a:defRPr>
            </a:lvl2pPr>
            <a:lvl3pPr marL="1201887" indent="0">
              <a:buNone/>
              <a:defRPr sz="1600">
                <a:solidFill>
                  <a:srgbClr val="210F00"/>
                </a:solidFill>
              </a:defRPr>
            </a:lvl3pPr>
            <a:lvl4pPr marL="1802831" indent="0">
              <a:buNone/>
              <a:defRPr sz="1400">
                <a:solidFill>
                  <a:srgbClr val="210F00"/>
                </a:solidFill>
              </a:defRPr>
            </a:lvl4pPr>
            <a:lvl5pPr marL="2403775" indent="0">
              <a:buNone/>
              <a:defRPr sz="1400">
                <a:solidFill>
                  <a:srgbClr val="210F00"/>
                </a:solidFill>
              </a:defRPr>
            </a:lvl5pPr>
          </a:lstStyle>
          <a:p>
            <a:pPr lvl="0"/>
            <a:r>
              <a:rPr lang="fi-FI" smtClean="0"/>
              <a:t>Click to edit Master text styles</a:t>
            </a:r>
          </a:p>
        </p:txBody>
      </p:sp>
      <p:sp>
        <p:nvSpPr>
          <p:cNvPr id="23" name="Text Placeholder 19"/>
          <p:cNvSpPr>
            <a:spLocks noGrp="1"/>
          </p:cNvSpPr>
          <p:nvPr>
            <p:ph type="body" sz="quarter" idx="15" hasCustomPrompt="1"/>
          </p:nvPr>
        </p:nvSpPr>
        <p:spPr>
          <a:xfrm>
            <a:off x="6557112" y="10163969"/>
            <a:ext cx="2677924" cy="1692915"/>
          </a:xfrm>
        </p:spPr>
        <p:txBody>
          <a:bodyPr>
            <a:noAutofit/>
          </a:bodyPr>
          <a:lstStyle>
            <a:lvl1pPr marL="0" indent="0">
              <a:spcAft>
                <a:spcPts val="0"/>
              </a:spcAft>
              <a:buNone/>
              <a:defRPr sz="1600" b="0" i="0">
                <a:solidFill>
                  <a:srgbClr val="41AF46"/>
                </a:solidFill>
                <a:latin typeface="SharpSansNo1-Bold"/>
                <a:cs typeface="SharpSansNo1-Bold"/>
              </a:defRPr>
            </a:lvl1pPr>
            <a:lvl2pPr marL="600944" indent="0">
              <a:buNone/>
              <a:defRPr sz="1800">
                <a:solidFill>
                  <a:srgbClr val="210F00"/>
                </a:solidFill>
              </a:defRPr>
            </a:lvl2pPr>
            <a:lvl3pPr marL="1201887" indent="0">
              <a:buNone/>
              <a:defRPr sz="1600">
                <a:solidFill>
                  <a:srgbClr val="210F00"/>
                </a:solidFill>
              </a:defRPr>
            </a:lvl3pPr>
            <a:lvl4pPr marL="1802831" indent="0">
              <a:buNone/>
              <a:defRPr sz="1400">
                <a:solidFill>
                  <a:srgbClr val="210F00"/>
                </a:solidFill>
              </a:defRPr>
            </a:lvl4pPr>
            <a:lvl5pPr marL="2403775" indent="0">
              <a:buNone/>
              <a:defRPr sz="1400">
                <a:solidFill>
                  <a:srgbClr val="210F00"/>
                </a:solidFill>
              </a:defRPr>
            </a:lvl5pPr>
          </a:lstStyle>
          <a:p>
            <a:pPr lvl="0"/>
            <a:r>
              <a:rPr lang="fi-FI" dirty="0" err="1" smtClean="0"/>
              <a:t>Contact</a:t>
            </a:r>
            <a:r>
              <a:rPr lang="fi-FI" dirty="0" smtClean="0"/>
              <a:t> info</a:t>
            </a:r>
          </a:p>
        </p:txBody>
      </p:sp>
      <p:sp>
        <p:nvSpPr>
          <p:cNvPr id="10" name="Text Placeholder 15"/>
          <p:cNvSpPr>
            <a:spLocks noGrp="1"/>
          </p:cNvSpPr>
          <p:nvPr>
            <p:ph type="body" sz="quarter" idx="16" hasCustomPrompt="1"/>
          </p:nvPr>
        </p:nvSpPr>
        <p:spPr>
          <a:xfrm>
            <a:off x="3783808" y="5341117"/>
            <a:ext cx="2649374" cy="773952"/>
          </a:xfrm>
        </p:spPr>
        <p:txBody>
          <a:bodyPr anchor="ctr">
            <a:normAutofit/>
          </a:bodyPr>
          <a:lstStyle>
            <a:lvl1pPr marL="0" indent="0">
              <a:buNone/>
              <a:defRPr sz="1600" b="0" i="0" cap="all" baseline="0">
                <a:solidFill>
                  <a:schemeClr val="tx1"/>
                </a:solidFill>
                <a:latin typeface="SharpSansNo1-Bold"/>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smtClean="0"/>
              <a:t>TOPIC, E.G. EXPERIENCE</a:t>
            </a:r>
          </a:p>
        </p:txBody>
      </p:sp>
      <p:sp>
        <p:nvSpPr>
          <p:cNvPr id="11" name="Text Placeholder 15"/>
          <p:cNvSpPr>
            <a:spLocks noGrp="1"/>
          </p:cNvSpPr>
          <p:nvPr>
            <p:ph type="body" sz="quarter" idx="17" hasCustomPrompt="1"/>
          </p:nvPr>
        </p:nvSpPr>
        <p:spPr>
          <a:xfrm>
            <a:off x="6557113" y="5341117"/>
            <a:ext cx="2672326" cy="773952"/>
          </a:xfrm>
        </p:spPr>
        <p:txBody>
          <a:bodyPr anchor="ct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600" b="0" i="0" cap="all">
                <a:solidFill>
                  <a:schemeClr val="tx1"/>
                </a:solidFill>
                <a:latin typeface="SharpSansNo1-Bold"/>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marL="0" marR="0" lvl="0" indent="0" algn="l" defTabSz="600944" rtl="0" eaLnBrk="1" fontAlgn="auto" latinLnBrk="0" hangingPunct="1">
              <a:lnSpc>
                <a:spcPct val="100000"/>
              </a:lnSpc>
              <a:spcBef>
                <a:spcPct val="20000"/>
              </a:spcBef>
              <a:spcAft>
                <a:spcPts val="0"/>
              </a:spcAft>
              <a:buClrTx/>
              <a:buSzTx/>
              <a:buFont typeface="Arial"/>
              <a:buNone/>
              <a:tabLst/>
              <a:defRPr/>
            </a:pPr>
            <a:r>
              <a:rPr lang="fi-FI" dirty="0" smtClean="0"/>
              <a:t>TOPIC, E.G. EDUCATION</a:t>
            </a:r>
          </a:p>
        </p:txBody>
      </p:sp>
      <p:sp>
        <p:nvSpPr>
          <p:cNvPr id="15" name="Text Placeholder 19"/>
          <p:cNvSpPr>
            <a:spLocks noGrp="1"/>
          </p:cNvSpPr>
          <p:nvPr>
            <p:ph type="body" sz="quarter" idx="18"/>
          </p:nvPr>
        </p:nvSpPr>
        <p:spPr>
          <a:xfrm>
            <a:off x="6557111" y="6321780"/>
            <a:ext cx="2672326" cy="3569333"/>
          </a:xfrm>
        </p:spPr>
        <p:txBody>
          <a:bodyPr>
            <a:noAutofit/>
          </a:bodyPr>
          <a:lstStyle>
            <a:lvl1pPr marL="0" indent="0">
              <a:spcAft>
                <a:spcPts val="0"/>
              </a:spcAft>
              <a:buFont typeface="Arial"/>
              <a:buNone/>
              <a:defRPr sz="1600">
                <a:solidFill>
                  <a:srgbClr val="210F00"/>
                </a:solidFill>
              </a:defRPr>
            </a:lvl1pPr>
            <a:lvl2pPr marL="600944" indent="0">
              <a:buNone/>
              <a:defRPr sz="1800">
                <a:solidFill>
                  <a:srgbClr val="210F00"/>
                </a:solidFill>
              </a:defRPr>
            </a:lvl2pPr>
            <a:lvl3pPr marL="1201887" indent="0">
              <a:buNone/>
              <a:defRPr sz="1600">
                <a:solidFill>
                  <a:srgbClr val="210F00"/>
                </a:solidFill>
              </a:defRPr>
            </a:lvl3pPr>
            <a:lvl4pPr marL="1802831" indent="0">
              <a:buNone/>
              <a:defRPr sz="1400">
                <a:solidFill>
                  <a:srgbClr val="210F00"/>
                </a:solidFill>
              </a:defRPr>
            </a:lvl4pPr>
            <a:lvl5pPr marL="2403775" indent="0">
              <a:buNone/>
              <a:defRPr sz="1400">
                <a:solidFill>
                  <a:srgbClr val="210F00"/>
                </a:solidFill>
              </a:defRPr>
            </a:lvl5pPr>
          </a:lstStyle>
          <a:p>
            <a:pPr lvl="0"/>
            <a:r>
              <a:rPr lang="fi-FI" smtClean="0"/>
              <a:t>Click to edit Master text styles</a:t>
            </a:r>
          </a:p>
        </p:txBody>
      </p:sp>
      <p:sp>
        <p:nvSpPr>
          <p:cNvPr id="14" name="Text Placeholder 13"/>
          <p:cNvSpPr>
            <a:spLocks noGrp="1"/>
          </p:cNvSpPr>
          <p:nvPr>
            <p:ph type="body" sz="quarter" idx="11" hasCustomPrompt="1"/>
          </p:nvPr>
        </p:nvSpPr>
        <p:spPr>
          <a:xfrm>
            <a:off x="406403" y="11300090"/>
            <a:ext cx="2559302" cy="556795"/>
          </a:xfrm>
          <a:solidFill>
            <a:srgbClr val="C4E2D9"/>
          </a:solidFill>
        </p:spPr>
        <p:txBody>
          <a:bodyPr lIns="189274" tIns="123028" rIns="189274" bIns="184542" anchor="b">
            <a:spAutoFit/>
          </a:bodyPr>
          <a:lstStyle>
            <a:lvl1pPr marL="225354" indent="-225354">
              <a:spcAft>
                <a:spcPts val="0"/>
              </a:spcAft>
              <a:buFont typeface="Arial"/>
              <a:buChar char="•"/>
              <a:defRPr sz="1600">
                <a:solidFill>
                  <a:srgbClr val="210F00"/>
                </a:solidFill>
              </a:defRPr>
            </a:lvl1pPr>
            <a:lvl2pPr>
              <a:defRPr sz="2400">
                <a:solidFill>
                  <a:srgbClr val="210F00"/>
                </a:solidFill>
              </a:defRPr>
            </a:lvl2pPr>
            <a:lvl3pPr>
              <a:defRPr sz="2100">
                <a:solidFill>
                  <a:srgbClr val="210F00"/>
                </a:solidFill>
              </a:defRPr>
            </a:lvl3pPr>
            <a:lvl4pPr>
              <a:defRPr sz="1800">
                <a:solidFill>
                  <a:srgbClr val="210F00"/>
                </a:solidFill>
              </a:defRPr>
            </a:lvl4pPr>
            <a:lvl5pPr>
              <a:defRPr sz="1800">
                <a:solidFill>
                  <a:srgbClr val="210F00"/>
                </a:solidFill>
              </a:defRPr>
            </a:lvl5pPr>
          </a:lstStyle>
          <a:p>
            <a:pPr lvl="0"/>
            <a:r>
              <a:rPr lang="fi-FI" dirty="0" err="1" smtClean="0"/>
              <a:t>Keywords</a:t>
            </a:r>
            <a:endParaRPr lang="fi-FI" dirty="0" smtClean="0"/>
          </a:p>
        </p:txBody>
      </p:sp>
      <p:pic>
        <p:nvPicPr>
          <p:cNvPr id="12" name="Picture 11"/>
          <p:cNvPicPr>
            <a:picLocks noChangeAspect="1"/>
          </p:cNvPicPr>
          <p:nvPr userDrawn="1"/>
        </p:nvPicPr>
        <p:blipFill>
          <a:blip r:embed="rId2"/>
          <a:stretch>
            <a:fillRect/>
          </a:stretch>
        </p:blipFill>
        <p:spPr>
          <a:xfrm>
            <a:off x="9282806" y="924322"/>
            <a:ext cx="188884" cy="5359143"/>
          </a:xfrm>
          <a:prstGeom prst="rect">
            <a:avLst/>
          </a:prstGeom>
        </p:spPr>
      </p:pic>
    </p:spTree>
    <p:extLst>
      <p:ext uri="{BB962C8B-B14F-4D97-AF65-F5344CB8AC3E}">
        <p14:creationId xmlns:p14="http://schemas.microsoft.com/office/powerpoint/2010/main" val="2101674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 profiles">
    <p:spTree>
      <p:nvGrpSpPr>
        <p:cNvPr id="1" name=""/>
        <p:cNvGrpSpPr/>
        <p:nvPr/>
      </p:nvGrpSpPr>
      <p:grpSpPr>
        <a:xfrm>
          <a:off x="0" y="0"/>
          <a:ext cx="0" cy="0"/>
          <a:chOff x="0" y="0"/>
          <a:chExt cx="0" cy="0"/>
        </a:xfrm>
      </p:grpSpPr>
      <p:sp>
        <p:nvSpPr>
          <p:cNvPr id="22" name="Picture Placeholder 21"/>
          <p:cNvSpPr>
            <a:spLocks noGrp="1"/>
          </p:cNvSpPr>
          <p:nvPr>
            <p:ph type="pic" sz="quarter" idx="10" hasCustomPrompt="1"/>
          </p:nvPr>
        </p:nvSpPr>
        <p:spPr>
          <a:xfrm>
            <a:off x="417072" y="2678765"/>
            <a:ext cx="2238757" cy="4587035"/>
          </a:xfrm>
        </p:spPr>
        <p:txBody>
          <a:bodyPr/>
          <a:lstStyle>
            <a:lvl1pPr marL="0" indent="0">
              <a:buNone/>
              <a:defRPr/>
            </a:lvl1pPr>
          </a:lstStyle>
          <a:p>
            <a:r>
              <a:rPr lang="fi-FI" dirty="0" smtClean="0"/>
              <a:t> </a:t>
            </a:r>
            <a:endParaRPr lang="en-US" dirty="0"/>
          </a:p>
        </p:txBody>
      </p:sp>
      <p:sp>
        <p:nvSpPr>
          <p:cNvPr id="29" name="Text Placeholder 15"/>
          <p:cNvSpPr>
            <a:spLocks noGrp="1"/>
          </p:cNvSpPr>
          <p:nvPr>
            <p:ph type="body" sz="quarter" idx="13" hasCustomPrompt="1"/>
          </p:nvPr>
        </p:nvSpPr>
        <p:spPr>
          <a:xfrm>
            <a:off x="417072" y="7276219"/>
            <a:ext cx="2238757" cy="1092384"/>
          </a:xfrm>
        </p:spPr>
        <p:txBody>
          <a:bodyPr anchor="ctr">
            <a:normAutofit/>
          </a:bodyPr>
          <a:lstStyle>
            <a:lvl1pPr marL="0" indent="0">
              <a:buNone/>
              <a:defRPr sz="1600" b="0" i="0">
                <a:solidFill>
                  <a:srgbClr val="000000"/>
                </a:solidFill>
                <a:latin typeface="SharpSansNo1-Semibold"/>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32" name="Text Placeholder 19"/>
          <p:cNvSpPr>
            <a:spLocks noGrp="1"/>
          </p:cNvSpPr>
          <p:nvPr>
            <p:ph type="body" sz="quarter" idx="16" hasCustomPrompt="1"/>
          </p:nvPr>
        </p:nvSpPr>
        <p:spPr>
          <a:xfrm>
            <a:off x="417072" y="8396039"/>
            <a:ext cx="2238757"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35" name="Text Placeholder 19"/>
          <p:cNvSpPr>
            <a:spLocks noGrp="1"/>
          </p:cNvSpPr>
          <p:nvPr>
            <p:ph type="body" sz="quarter" idx="19" hasCustomPrompt="1"/>
          </p:nvPr>
        </p:nvSpPr>
        <p:spPr>
          <a:xfrm>
            <a:off x="417072" y="10193642"/>
            <a:ext cx="2238757"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17" name="Title 1"/>
          <p:cNvSpPr>
            <a:spLocks noGrp="1"/>
          </p:cNvSpPr>
          <p:nvPr>
            <p:ph type="title"/>
          </p:nvPr>
        </p:nvSpPr>
        <p:spPr>
          <a:xfrm>
            <a:off x="417071" y="898633"/>
            <a:ext cx="8812366" cy="617498"/>
          </a:xfrm>
        </p:spPr>
        <p:txBody>
          <a:bodyPr wrap="square" tIns="47318" bIns="47318" anchor="t">
            <a:spAutoFit/>
          </a:bodyPr>
          <a:lstStyle>
            <a:lvl1pPr>
              <a:defRPr sz="3700"/>
            </a:lvl1pPr>
          </a:lstStyle>
          <a:p>
            <a:r>
              <a:rPr lang="fi-FI" smtClean="0"/>
              <a:t>Click to edit Master title style</a:t>
            </a:r>
            <a:endParaRPr lang="en-US" dirty="0"/>
          </a:p>
        </p:txBody>
      </p:sp>
      <p:sp>
        <p:nvSpPr>
          <p:cNvPr id="25" name="Picture Placeholder 21"/>
          <p:cNvSpPr>
            <a:spLocks noGrp="1"/>
          </p:cNvSpPr>
          <p:nvPr>
            <p:ph type="pic" sz="quarter" idx="20" hasCustomPrompt="1"/>
          </p:nvPr>
        </p:nvSpPr>
        <p:spPr>
          <a:xfrm>
            <a:off x="3706713" y="2689186"/>
            <a:ext cx="2238757" cy="4587035"/>
          </a:xfrm>
        </p:spPr>
        <p:txBody>
          <a:bodyPr/>
          <a:lstStyle>
            <a:lvl1pPr marL="0" indent="0">
              <a:buNone/>
              <a:defRPr/>
            </a:lvl1pPr>
          </a:lstStyle>
          <a:p>
            <a:r>
              <a:rPr lang="fi-FI" dirty="0" smtClean="0"/>
              <a:t> </a:t>
            </a:r>
            <a:endParaRPr lang="en-US" dirty="0"/>
          </a:p>
        </p:txBody>
      </p:sp>
      <p:sp>
        <p:nvSpPr>
          <p:cNvPr id="26" name="Text Placeholder 15"/>
          <p:cNvSpPr>
            <a:spLocks noGrp="1"/>
          </p:cNvSpPr>
          <p:nvPr>
            <p:ph type="body" sz="quarter" idx="21" hasCustomPrompt="1"/>
          </p:nvPr>
        </p:nvSpPr>
        <p:spPr>
          <a:xfrm>
            <a:off x="6990681" y="7276219"/>
            <a:ext cx="2238757" cy="1092384"/>
          </a:xfrm>
        </p:spPr>
        <p:txBody>
          <a:bodyPr anchor="ctr">
            <a:normAutofit/>
          </a:bodyPr>
          <a:lstStyle>
            <a:lvl1pPr marL="0" indent="0">
              <a:buNone/>
              <a:defRPr sz="1600" b="0" i="0">
                <a:solidFill>
                  <a:srgbClr val="000000"/>
                </a:solidFill>
                <a:latin typeface="SharpSansNo1-Semibold"/>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27" name="Text Placeholder 19"/>
          <p:cNvSpPr>
            <a:spLocks noGrp="1"/>
          </p:cNvSpPr>
          <p:nvPr>
            <p:ph type="body" sz="quarter" idx="22" hasCustomPrompt="1"/>
          </p:nvPr>
        </p:nvSpPr>
        <p:spPr>
          <a:xfrm>
            <a:off x="6990681" y="8396039"/>
            <a:ext cx="2238757"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28" name="Text Placeholder 19"/>
          <p:cNvSpPr>
            <a:spLocks noGrp="1"/>
          </p:cNvSpPr>
          <p:nvPr>
            <p:ph type="body" sz="quarter" idx="23" hasCustomPrompt="1"/>
          </p:nvPr>
        </p:nvSpPr>
        <p:spPr>
          <a:xfrm>
            <a:off x="6990681" y="10193642"/>
            <a:ext cx="2238757"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38" name="Picture Placeholder 21"/>
          <p:cNvSpPr>
            <a:spLocks noGrp="1"/>
          </p:cNvSpPr>
          <p:nvPr>
            <p:ph type="pic" sz="quarter" idx="24" hasCustomPrompt="1"/>
          </p:nvPr>
        </p:nvSpPr>
        <p:spPr>
          <a:xfrm>
            <a:off x="6990681" y="2678765"/>
            <a:ext cx="2238757" cy="4587035"/>
          </a:xfrm>
        </p:spPr>
        <p:txBody>
          <a:bodyPr/>
          <a:lstStyle>
            <a:lvl1pPr marL="0" indent="0">
              <a:buNone/>
              <a:defRPr/>
            </a:lvl1pPr>
          </a:lstStyle>
          <a:p>
            <a:r>
              <a:rPr lang="fi-FI" dirty="0" smtClean="0"/>
              <a:t> </a:t>
            </a:r>
            <a:endParaRPr lang="en-US" dirty="0"/>
          </a:p>
        </p:txBody>
      </p:sp>
      <p:sp>
        <p:nvSpPr>
          <p:cNvPr id="39" name="Text Placeholder 15"/>
          <p:cNvSpPr>
            <a:spLocks noGrp="1"/>
          </p:cNvSpPr>
          <p:nvPr>
            <p:ph type="body" sz="quarter" idx="25" hasCustomPrompt="1"/>
          </p:nvPr>
        </p:nvSpPr>
        <p:spPr>
          <a:xfrm>
            <a:off x="3706713" y="7276219"/>
            <a:ext cx="2238757" cy="1092384"/>
          </a:xfrm>
        </p:spPr>
        <p:txBody>
          <a:bodyPr anchor="ctr">
            <a:normAutofit/>
          </a:bodyPr>
          <a:lstStyle>
            <a:lvl1pPr marL="0" indent="0">
              <a:buNone/>
              <a:defRPr sz="1600" b="0" i="0">
                <a:solidFill>
                  <a:srgbClr val="000000"/>
                </a:solidFill>
                <a:latin typeface="SharpSansNo1-Semibold"/>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40" name="Text Placeholder 19"/>
          <p:cNvSpPr>
            <a:spLocks noGrp="1"/>
          </p:cNvSpPr>
          <p:nvPr>
            <p:ph type="body" sz="quarter" idx="26" hasCustomPrompt="1"/>
          </p:nvPr>
        </p:nvSpPr>
        <p:spPr>
          <a:xfrm>
            <a:off x="3706713" y="8396039"/>
            <a:ext cx="2238757"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41" name="Text Placeholder 19"/>
          <p:cNvSpPr>
            <a:spLocks noGrp="1"/>
          </p:cNvSpPr>
          <p:nvPr>
            <p:ph type="body" sz="quarter" idx="27" hasCustomPrompt="1"/>
          </p:nvPr>
        </p:nvSpPr>
        <p:spPr>
          <a:xfrm>
            <a:off x="3706713" y="10193642"/>
            <a:ext cx="2238757"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Tree>
    <p:extLst>
      <p:ext uri="{BB962C8B-B14F-4D97-AF65-F5344CB8AC3E}">
        <p14:creationId xmlns:p14="http://schemas.microsoft.com/office/powerpoint/2010/main" val="370950083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 profiles">
    <p:spTree>
      <p:nvGrpSpPr>
        <p:cNvPr id="1" name=""/>
        <p:cNvGrpSpPr/>
        <p:nvPr/>
      </p:nvGrpSpPr>
      <p:grpSpPr>
        <a:xfrm>
          <a:off x="0" y="0"/>
          <a:ext cx="0" cy="0"/>
          <a:chOff x="0" y="0"/>
          <a:chExt cx="0" cy="0"/>
        </a:xfrm>
      </p:grpSpPr>
      <p:sp>
        <p:nvSpPr>
          <p:cNvPr id="22" name="Picture Placeholder 21"/>
          <p:cNvSpPr>
            <a:spLocks noGrp="1"/>
          </p:cNvSpPr>
          <p:nvPr>
            <p:ph type="pic" sz="quarter" idx="10" hasCustomPrompt="1"/>
          </p:nvPr>
        </p:nvSpPr>
        <p:spPr>
          <a:xfrm>
            <a:off x="417072" y="2678765"/>
            <a:ext cx="2018356" cy="4529243"/>
          </a:xfrm>
        </p:spPr>
        <p:txBody>
          <a:bodyPr/>
          <a:lstStyle>
            <a:lvl1pPr marL="0" indent="0">
              <a:buNone/>
              <a:defRPr/>
            </a:lvl1pPr>
          </a:lstStyle>
          <a:p>
            <a:r>
              <a:rPr lang="fi-FI" dirty="0" smtClean="0"/>
              <a:t> </a:t>
            </a:r>
            <a:endParaRPr lang="en-US" dirty="0"/>
          </a:p>
        </p:txBody>
      </p:sp>
      <p:sp>
        <p:nvSpPr>
          <p:cNvPr id="29" name="Text Placeholder 15"/>
          <p:cNvSpPr>
            <a:spLocks noGrp="1"/>
          </p:cNvSpPr>
          <p:nvPr>
            <p:ph type="body" sz="quarter" idx="13" hasCustomPrompt="1"/>
          </p:nvPr>
        </p:nvSpPr>
        <p:spPr>
          <a:xfrm>
            <a:off x="417072" y="7208008"/>
            <a:ext cx="2018356" cy="1160597"/>
          </a:xfrm>
        </p:spPr>
        <p:txBody>
          <a:bodyPr anchor="ctr">
            <a:normAutofit/>
          </a:bodyPr>
          <a:lstStyle>
            <a:lvl1pPr marL="0" indent="0">
              <a:buNone/>
              <a:defRPr sz="1600" b="0" i="0">
                <a:solidFill>
                  <a:srgbClr val="000000"/>
                </a:solidFill>
                <a:latin typeface="SharpSansNo1-Semibold"/>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32" name="Text Placeholder 19"/>
          <p:cNvSpPr>
            <a:spLocks noGrp="1"/>
          </p:cNvSpPr>
          <p:nvPr>
            <p:ph type="body" sz="quarter" idx="16" hasCustomPrompt="1"/>
          </p:nvPr>
        </p:nvSpPr>
        <p:spPr>
          <a:xfrm>
            <a:off x="417072" y="8396039"/>
            <a:ext cx="2018356"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35" name="Text Placeholder 19"/>
          <p:cNvSpPr>
            <a:spLocks noGrp="1"/>
          </p:cNvSpPr>
          <p:nvPr>
            <p:ph type="body" sz="quarter" idx="19" hasCustomPrompt="1"/>
          </p:nvPr>
        </p:nvSpPr>
        <p:spPr>
          <a:xfrm>
            <a:off x="417072" y="10193642"/>
            <a:ext cx="2018356"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17" name="Title 1"/>
          <p:cNvSpPr>
            <a:spLocks noGrp="1"/>
          </p:cNvSpPr>
          <p:nvPr>
            <p:ph type="title"/>
          </p:nvPr>
        </p:nvSpPr>
        <p:spPr>
          <a:xfrm>
            <a:off x="417071" y="898633"/>
            <a:ext cx="8812366" cy="617498"/>
          </a:xfrm>
        </p:spPr>
        <p:txBody>
          <a:bodyPr wrap="square" tIns="47318" bIns="47318" anchor="t">
            <a:spAutoFit/>
          </a:bodyPr>
          <a:lstStyle>
            <a:lvl1pPr>
              <a:defRPr sz="3700"/>
            </a:lvl1pPr>
          </a:lstStyle>
          <a:p>
            <a:r>
              <a:rPr lang="fi-FI" smtClean="0"/>
              <a:t>Click to edit Master title style</a:t>
            </a:r>
            <a:endParaRPr lang="en-US" dirty="0"/>
          </a:p>
        </p:txBody>
      </p:sp>
      <p:sp>
        <p:nvSpPr>
          <p:cNvPr id="20" name="Picture Placeholder 21"/>
          <p:cNvSpPr>
            <a:spLocks noGrp="1"/>
          </p:cNvSpPr>
          <p:nvPr>
            <p:ph type="pic" sz="quarter" idx="20" hasCustomPrompt="1"/>
          </p:nvPr>
        </p:nvSpPr>
        <p:spPr>
          <a:xfrm>
            <a:off x="2665156" y="2678765"/>
            <a:ext cx="2018356" cy="4529243"/>
          </a:xfrm>
        </p:spPr>
        <p:txBody>
          <a:bodyPr/>
          <a:lstStyle>
            <a:lvl1pPr marL="0" indent="0">
              <a:buNone/>
              <a:defRPr/>
            </a:lvl1pPr>
          </a:lstStyle>
          <a:p>
            <a:r>
              <a:rPr lang="fi-FI" dirty="0" smtClean="0"/>
              <a:t> </a:t>
            </a:r>
            <a:endParaRPr lang="en-US" dirty="0"/>
          </a:p>
        </p:txBody>
      </p:sp>
      <p:sp>
        <p:nvSpPr>
          <p:cNvPr id="21" name="Text Placeholder 15"/>
          <p:cNvSpPr>
            <a:spLocks noGrp="1"/>
          </p:cNvSpPr>
          <p:nvPr>
            <p:ph type="body" sz="quarter" idx="21" hasCustomPrompt="1"/>
          </p:nvPr>
        </p:nvSpPr>
        <p:spPr>
          <a:xfrm>
            <a:off x="2665156" y="7208008"/>
            <a:ext cx="2018356" cy="1160597"/>
          </a:xfrm>
        </p:spPr>
        <p:txBody>
          <a:bodyPr anchor="ctr">
            <a:normAutofit/>
          </a:bodyPr>
          <a:lstStyle>
            <a:lvl1pPr marL="0" indent="0">
              <a:buNone/>
              <a:defRPr sz="1600" b="0" i="0">
                <a:solidFill>
                  <a:srgbClr val="000000"/>
                </a:solidFill>
                <a:latin typeface="SharpSansNo1-Semibold"/>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23" name="Text Placeholder 19"/>
          <p:cNvSpPr>
            <a:spLocks noGrp="1"/>
          </p:cNvSpPr>
          <p:nvPr>
            <p:ph type="body" sz="quarter" idx="22" hasCustomPrompt="1"/>
          </p:nvPr>
        </p:nvSpPr>
        <p:spPr>
          <a:xfrm>
            <a:off x="2665156" y="8396039"/>
            <a:ext cx="2018356"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24" name="Text Placeholder 19"/>
          <p:cNvSpPr>
            <a:spLocks noGrp="1"/>
          </p:cNvSpPr>
          <p:nvPr>
            <p:ph type="body" sz="quarter" idx="23" hasCustomPrompt="1"/>
          </p:nvPr>
        </p:nvSpPr>
        <p:spPr>
          <a:xfrm>
            <a:off x="2665156" y="10193642"/>
            <a:ext cx="2018356"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30" name="Picture Placeholder 21"/>
          <p:cNvSpPr>
            <a:spLocks noGrp="1"/>
          </p:cNvSpPr>
          <p:nvPr>
            <p:ph type="pic" sz="quarter" idx="24" hasCustomPrompt="1"/>
          </p:nvPr>
        </p:nvSpPr>
        <p:spPr>
          <a:xfrm>
            <a:off x="7211082" y="2678765"/>
            <a:ext cx="2018356" cy="4529243"/>
          </a:xfrm>
        </p:spPr>
        <p:txBody>
          <a:bodyPr/>
          <a:lstStyle>
            <a:lvl1pPr marL="0" indent="0">
              <a:buNone/>
              <a:defRPr/>
            </a:lvl1pPr>
          </a:lstStyle>
          <a:p>
            <a:r>
              <a:rPr lang="fi-FI" dirty="0" smtClean="0"/>
              <a:t> </a:t>
            </a:r>
            <a:endParaRPr lang="en-US" dirty="0"/>
          </a:p>
        </p:txBody>
      </p:sp>
      <p:sp>
        <p:nvSpPr>
          <p:cNvPr id="31" name="Text Placeholder 15"/>
          <p:cNvSpPr>
            <a:spLocks noGrp="1"/>
          </p:cNvSpPr>
          <p:nvPr>
            <p:ph type="body" sz="quarter" idx="25" hasCustomPrompt="1"/>
          </p:nvPr>
        </p:nvSpPr>
        <p:spPr>
          <a:xfrm>
            <a:off x="7211082" y="7208008"/>
            <a:ext cx="2018356" cy="1160597"/>
          </a:xfrm>
        </p:spPr>
        <p:txBody>
          <a:bodyPr anchor="ctr">
            <a:normAutofit/>
          </a:bodyPr>
          <a:lstStyle>
            <a:lvl1pPr marL="0" indent="0">
              <a:buNone/>
              <a:defRPr sz="1600" b="0" i="0">
                <a:solidFill>
                  <a:srgbClr val="000000"/>
                </a:solidFill>
                <a:latin typeface="SharpSansNo1-Semibold"/>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33" name="Text Placeholder 19"/>
          <p:cNvSpPr>
            <a:spLocks noGrp="1"/>
          </p:cNvSpPr>
          <p:nvPr>
            <p:ph type="body" sz="quarter" idx="26" hasCustomPrompt="1"/>
          </p:nvPr>
        </p:nvSpPr>
        <p:spPr>
          <a:xfrm>
            <a:off x="7211082" y="8396039"/>
            <a:ext cx="2018356"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34" name="Text Placeholder 19"/>
          <p:cNvSpPr>
            <a:spLocks noGrp="1"/>
          </p:cNvSpPr>
          <p:nvPr>
            <p:ph type="body" sz="quarter" idx="27" hasCustomPrompt="1"/>
          </p:nvPr>
        </p:nvSpPr>
        <p:spPr>
          <a:xfrm>
            <a:off x="7211082" y="10193642"/>
            <a:ext cx="2018356"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36" name="Picture Placeholder 21"/>
          <p:cNvSpPr>
            <a:spLocks noGrp="1"/>
          </p:cNvSpPr>
          <p:nvPr>
            <p:ph type="pic" sz="quarter" idx="28" hasCustomPrompt="1"/>
          </p:nvPr>
        </p:nvSpPr>
        <p:spPr>
          <a:xfrm>
            <a:off x="4918920" y="2678765"/>
            <a:ext cx="2018356" cy="4529243"/>
          </a:xfrm>
        </p:spPr>
        <p:txBody>
          <a:bodyPr/>
          <a:lstStyle>
            <a:lvl1pPr marL="0" indent="0">
              <a:buNone/>
              <a:defRPr/>
            </a:lvl1pPr>
          </a:lstStyle>
          <a:p>
            <a:r>
              <a:rPr lang="fi-FI" dirty="0" smtClean="0"/>
              <a:t> </a:t>
            </a:r>
            <a:endParaRPr lang="en-US" dirty="0"/>
          </a:p>
        </p:txBody>
      </p:sp>
      <p:sp>
        <p:nvSpPr>
          <p:cNvPr id="37" name="Text Placeholder 15"/>
          <p:cNvSpPr>
            <a:spLocks noGrp="1"/>
          </p:cNvSpPr>
          <p:nvPr>
            <p:ph type="body" sz="quarter" idx="29" hasCustomPrompt="1"/>
          </p:nvPr>
        </p:nvSpPr>
        <p:spPr>
          <a:xfrm>
            <a:off x="4918920" y="7208008"/>
            <a:ext cx="2018356" cy="1160597"/>
          </a:xfrm>
        </p:spPr>
        <p:txBody>
          <a:bodyPr anchor="ctr">
            <a:normAutofit/>
          </a:bodyPr>
          <a:lstStyle>
            <a:lvl1pPr marL="0" indent="0">
              <a:buNone/>
              <a:defRPr sz="1600" b="0" i="0">
                <a:solidFill>
                  <a:srgbClr val="000000"/>
                </a:solidFill>
                <a:latin typeface="SharpSansNo1-Semibold"/>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42" name="Text Placeholder 19"/>
          <p:cNvSpPr>
            <a:spLocks noGrp="1"/>
          </p:cNvSpPr>
          <p:nvPr>
            <p:ph type="body" sz="quarter" idx="30" hasCustomPrompt="1"/>
          </p:nvPr>
        </p:nvSpPr>
        <p:spPr>
          <a:xfrm>
            <a:off x="4918920" y="8396039"/>
            <a:ext cx="2018356"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43" name="Text Placeholder 19"/>
          <p:cNvSpPr>
            <a:spLocks noGrp="1"/>
          </p:cNvSpPr>
          <p:nvPr>
            <p:ph type="body" sz="quarter" idx="31" hasCustomPrompt="1"/>
          </p:nvPr>
        </p:nvSpPr>
        <p:spPr>
          <a:xfrm>
            <a:off x="4918920" y="10193642"/>
            <a:ext cx="2018356"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Tree>
    <p:extLst>
      <p:ext uri="{BB962C8B-B14F-4D97-AF65-F5344CB8AC3E}">
        <p14:creationId xmlns:p14="http://schemas.microsoft.com/office/powerpoint/2010/main" val="390473482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7 profiles">
    <p:spTree>
      <p:nvGrpSpPr>
        <p:cNvPr id="1" name=""/>
        <p:cNvGrpSpPr/>
        <p:nvPr/>
      </p:nvGrpSpPr>
      <p:grpSpPr>
        <a:xfrm>
          <a:off x="0" y="0"/>
          <a:ext cx="0" cy="0"/>
          <a:chOff x="0" y="0"/>
          <a:chExt cx="0" cy="0"/>
        </a:xfrm>
      </p:grpSpPr>
      <p:sp>
        <p:nvSpPr>
          <p:cNvPr id="2" name="Title 1"/>
          <p:cNvSpPr>
            <a:spLocks noGrp="1"/>
          </p:cNvSpPr>
          <p:nvPr>
            <p:ph type="title"/>
          </p:nvPr>
        </p:nvSpPr>
        <p:spPr>
          <a:xfrm>
            <a:off x="5559174" y="4595917"/>
            <a:ext cx="1558263" cy="3693663"/>
          </a:xfrm>
          <a:solidFill>
            <a:schemeClr val="bg2"/>
          </a:solidFill>
        </p:spPr>
        <p:txBody>
          <a:bodyPr>
            <a:normAutofit/>
          </a:bodyPr>
          <a:lstStyle>
            <a:lvl1pPr>
              <a:defRPr sz="2600" b="0" i="0">
                <a:solidFill>
                  <a:schemeClr val="bg1"/>
                </a:solidFill>
                <a:latin typeface="+mj-lt"/>
                <a:cs typeface="SharpSansNo1-Bold"/>
              </a:defRPr>
            </a:lvl1pPr>
          </a:lstStyle>
          <a:p>
            <a:r>
              <a:rPr lang="fi-FI" smtClean="0"/>
              <a:t>Click to edit Master title style</a:t>
            </a:r>
            <a:endParaRPr lang="en-US" dirty="0"/>
          </a:p>
        </p:txBody>
      </p:sp>
      <p:sp>
        <p:nvSpPr>
          <p:cNvPr id="6" name="Text Placeholder 5"/>
          <p:cNvSpPr>
            <a:spLocks noGrp="1"/>
          </p:cNvSpPr>
          <p:nvPr>
            <p:ph type="body" sz="quarter" idx="11" hasCustomPrompt="1"/>
          </p:nvPr>
        </p:nvSpPr>
        <p:spPr>
          <a:xfrm>
            <a:off x="2433542" y="889155"/>
            <a:ext cx="1556509" cy="3689504"/>
          </a:xfrm>
        </p:spPr>
        <p:txBody>
          <a:bodyPr anchor="t">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l"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9" name="Picture Placeholder 7"/>
          <p:cNvSpPr>
            <a:spLocks noGrp="1"/>
          </p:cNvSpPr>
          <p:nvPr>
            <p:ph type="pic" sz="quarter" idx="13" hasCustomPrompt="1"/>
          </p:nvPr>
        </p:nvSpPr>
        <p:spPr>
          <a:xfrm>
            <a:off x="869932" y="889155"/>
            <a:ext cx="1556509" cy="3689504"/>
          </a:xfrm>
          <a:solidFill>
            <a:schemeClr val="bg1">
              <a:lumMod val="85000"/>
            </a:schemeClr>
          </a:solidFill>
        </p:spPr>
        <p:txBody>
          <a:bodyPr>
            <a:normAutofit/>
          </a:bodyPr>
          <a:lstStyle>
            <a:lvl1pPr marL="0" indent="0">
              <a:buNone/>
              <a:defRPr sz="1400" baseline="0">
                <a:latin typeface="+mn-lt"/>
              </a:defRPr>
            </a:lvl1pPr>
          </a:lstStyle>
          <a:p>
            <a:r>
              <a:rPr lang="en-US" dirty="0" smtClean="0"/>
              <a:t>Add picture</a:t>
            </a:r>
            <a:endParaRPr lang="en-US" dirty="0"/>
          </a:p>
        </p:txBody>
      </p:sp>
      <p:sp>
        <p:nvSpPr>
          <p:cNvPr id="22" name="Picture Placeholder 7"/>
          <p:cNvSpPr>
            <a:spLocks noGrp="1"/>
          </p:cNvSpPr>
          <p:nvPr>
            <p:ph type="pic" sz="quarter" idx="15" hasCustomPrompt="1"/>
          </p:nvPr>
        </p:nvSpPr>
        <p:spPr>
          <a:xfrm>
            <a:off x="5557561" y="889155"/>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26" name="Text Placeholder 5"/>
          <p:cNvSpPr>
            <a:spLocks noGrp="1"/>
          </p:cNvSpPr>
          <p:nvPr>
            <p:ph type="body" sz="quarter" idx="19" hasCustomPrompt="1"/>
          </p:nvPr>
        </p:nvSpPr>
        <p:spPr>
          <a:xfrm>
            <a:off x="869932" y="8302802"/>
            <a:ext cx="1556509" cy="3689504"/>
          </a:xfrm>
        </p:spPr>
        <p:txBody>
          <a:bodyPr anchor="t">
            <a:normAutofit/>
          </a:bodyPr>
          <a:lstStyle>
            <a:lvl1pPr marL="0" indent="0" algn="l">
              <a:buNone/>
              <a:defRPr sz="1600">
                <a:solidFill>
                  <a:schemeClr val="bg2"/>
                </a:solidFill>
                <a:latin typeface="+mn-lt"/>
              </a:defRPr>
            </a:lvl1pPr>
          </a:lstStyle>
          <a:p>
            <a:pPr lvl="0"/>
            <a:r>
              <a:rPr lang="en-US" dirty="0" smtClean="0"/>
              <a:t>Click to add name</a:t>
            </a:r>
            <a:endParaRPr lang="en-US" dirty="0"/>
          </a:p>
        </p:txBody>
      </p:sp>
      <p:sp>
        <p:nvSpPr>
          <p:cNvPr id="27" name="Text Placeholder 5"/>
          <p:cNvSpPr>
            <a:spLocks noGrp="1"/>
          </p:cNvSpPr>
          <p:nvPr>
            <p:ph type="body" sz="quarter" idx="20" hasCustomPrompt="1"/>
          </p:nvPr>
        </p:nvSpPr>
        <p:spPr>
          <a:xfrm>
            <a:off x="5560888" y="8302802"/>
            <a:ext cx="1556509" cy="3689504"/>
          </a:xfrm>
        </p:spPr>
        <p:txBody>
          <a:bodyPr anchor="b">
            <a:normAutofit/>
          </a:bodyPr>
          <a:lstStyle>
            <a:lvl1pPr marL="0" marR="0" indent="0" algn="r"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r"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28" name="Text Placeholder 5"/>
          <p:cNvSpPr>
            <a:spLocks noGrp="1"/>
          </p:cNvSpPr>
          <p:nvPr>
            <p:ph type="body" sz="quarter" idx="21" hasCustomPrompt="1"/>
          </p:nvPr>
        </p:nvSpPr>
        <p:spPr>
          <a:xfrm>
            <a:off x="7121614" y="4596803"/>
            <a:ext cx="1556509" cy="3689504"/>
          </a:xfrm>
        </p:spPr>
        <p:txBody>
          <a:bodyPr anchor="t">
            <a:normAutofit/>
          </a:bodyPr>
          <a:lstStyle>
            <a:lvl1pPr marL="0" marR="0" indent="0" algn="r"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r"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30" name="Text Placeholder 5"/>
          <p:cNvSpPr>
            <a:spLocks noGrp="1"/>
          </p:cNvSpPr>
          <p:nvPr>
            <p:ph type="body" sz="quarter" idx="23" hasCustomPrompt="1"/>
          </p:nvPr>
        </p:nvSpPr>
        <p:spPr>
          <a:xfrm>
            <a:off x="2433742" y="4596803"/>
            <a:ext cx="1556509" cy="3689504"/>
          </a:xfrm>
        </p:spPr>
        <p:txBody>
          <a:bodyPr anchor="t">
            <a:normAutofit/>
          </a:bodyPr>
          <a:lstStyle>
            <a:lvl1pPr marL="0" marR="0" indent="0" algn="r"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r"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32" name="Text Placeholder 5"/>
          <p:cNvSpPr>
            <a:spLocks noGrp="1"/>
          </p:cNvSpPr>
          <p:nvPr>
            <p:ph type="body" sz="quarter" idx="25" hasCustomPrompt="1"/>
          </p:nvPr>
        </p:nvSpPr>
        <p:spPr>
          <a:xfrm>
            <a:off x="3998329" y="889155"/>
            <a:ext cx="1556509" cy="3689504"/>
          </a:xfrm>
        </p:spPr>
        <p:txBody>
          <a:bodyPr anchor="t">
            <a:normAutofit/>
          </a:bodyPr>
          <a:lstStyle>
            <a:lvl1pPr marL="0" marR="0" indent="0" algn="r"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r"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34" name="Text Placeholder 5"/>
          <p:cNvSpPr>
            <a:spLocks noGrp="1"/>
          </p:cNvSpPr>
          <p:nvPr>
            <p:ph type="body" sz="quarter" idx="27" hasCustomPrompt="1"/>
          </p:nvPr>
        </p:nvSpPr>
        <p:spPr>
          <a:xfrm>
            <a:off x="3994802" y="8302802"/>
            <a:ext cx="1556509" cy="3689504"/>
          </a:xfrm>
        </p:spPr>
        <p:txBody>
          <a:bodyPr anchor="b">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l"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36" name="Picture Placeholder 7"/>
          <p:cNvSpPr>
            <a:spLocks noGrp="1"/>
          </p:cNvSpPr>
          <p:nvPr>
            <p:ph type="pic" sz="quarter" idx="28" hasCustomPrompt="1"/>
          </p:nvPr>
        </p:nvSpPr>
        <p:spPr>
          <a:xfrm>
            <a:off x="3997553" y="4596803"/>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37" name="Picture Placeholder 7"/>
          <p:cNvSpPr>
            <a:spLocks noGrp="1"/>
          </p:cNvSpPr>
          <p:nvPr>
            <p:ph type="pic" sz="quarter" idx="29" hasCustomPrompt="1"/>
          </p:nvPr>
        </p:nvSpPr>
        <p:spPr>
          <a:xfrm>
            <a:off x="869932" y="4596803"/>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38" name="Picture Placeholder 7"/>
          <p:cNvSpPr>
            <a:spLocks noGrp="1"/>
          </p:cNvSpPr>
          <p:nvPr>
            <p:ph type="pic" sz="quarter" idx="30" hasCustomPrompt="1"/>
          </p:nvPr>
        </p:nvSpPr>
        <p:spPr>
          <a:xfrm>
            <a:off x="7122309" y="8302802"/>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39" name="Picture Placeholder 7"/>
          <p:cNvSpPr>
            <a:spLocks noGrp="1"/>
          </p:cNvSpPr>
          <p:nvPr>
            <p:ph type="pic" sz="quarter" idx="31" hasCustomPrompt="1"/>
          </p:nvPr>
        </p:nvSpPr>
        <p:spPr>
          <a:xfrm>
            <a:off x="7121614" y="889155"/>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40" name="Picture Placeholder 7"/>
          <p:cNvSpPr>
            <a:spLocks noGrp="1"/>
          </p:cNvSpPr>
          <p:nvPr>
            <p:ph type="pic" sz="quarter" idx="32" hasCustomPrompt="1"/>
          </p:nvPr>
        </p:nvSpPr>
        <p:spPr>
          <a:xfrm>
            <a:off x="2433497" y="8302802"/>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Tree>
    <p:extLst>
      <p:ext uri="{BB962C8B-B14F-4D97-AF65-F5344CB8AC3E}">
        <p14:creationId xmlns:p14="http://schemas.microsoft.com/office/powerpoint/2010/main" val="271171426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6112567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with border 1">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Tree>
    <p:extLst>
      <p:ext uri="{BB962C8B-B14F-4D97-AF65-F5344CB8AC3E}">
        <p14:creationId xmlns:p14="http://schemas.microsoft.com/office/powerpoint/2010/main" val="190458066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with border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0" y="0"/>
            <a:ext cx="9601200" cy="12801600"/>
          </a:xfrm>
          <a:prstGeom prst="rect">
            <a:avLst/>
          </a:prstGeom>
        </p:spPr>
      </p:pic>
      <p:pic>
        <p:nvPicPr>
          <p:cNvPr id="9" name="Picture 8"/>
          <p:cNvPicPr>
            <a:picLocks noChangeAspect="1"/>
          </p:cNvPicPr>
          <p:nvPr userDrawn="1"/>
        </p:nvPicPr>
        <p:blipFill>
          <a:blip r:embed="rId3">
            <a:alphaModFix/>
            <a:lum bright="100000" contrast="-70000"/>
          </a:blip>
          <a:stretch>
            <a:fillRect/>
          </a:stretch>
        </p:blipFill>
        <p:spPr>
          <a:xfrm>
            <a:off x="9282806" y="924322"/>
            <a:ext cx="188884" cy="5359143"/>
          </a:xfrm>
          <a:prstGeom prst="rect">
            <a:avLst/>
          </a:prstGeom>
        </p:spPr>
      </p:pic>
      <p:sp>
        <p:nvSpPr>
          <p:cNvPr id="10" name="Rectangle 9"/>
          <p:cNvSpPr/>
          <p:nvPr userDrawn="1"/>
        </p:nvSpPr>
        <p:spPr>
          <a:xfrm>
            <a:off x="406403" y="873345"/>
            <a:ext cx="8823034" cy="1103767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solidFill>
                <a:srgbClr val="41A03D"/>
              </a:solidFill>
            </a:endParaRPr>
          </a:p>
        </p:txBody>
      </p:sp>
    </p:spTree>
    <p:extLst>
      <p:ext uri="{BB962C8B-B14F-4D97-AF65-F5344CB8AC3E}">
        <p14:creationId xmlns:p14="http://schemas.microsoft.com/office/powerpoint/2010/main" val="41179476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Ask Why">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14203" y="0"/>
            <a:ext cx="9586997" cy="12801600"/>
          </a:xfrm>
          <a:prstGeom prst="rect">
            <a:avLst/>
          </a:prstGeom>
        </p:spPr>
      </p:pic>
    </p:spTree>
    <p:extLst>
      <p:ext uri="{BB962C8B-B14F-4D97-AF65-F5344CB8AC3E}">
        <p14:creationId xmlns:p14="http://schemas.microsoft.com/office/powerpoint/2010/main" val="325848847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I &lt;3 feedbac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stretch>
            <a:fillRect/>
          </a:stretch>
        </p:blipFill>
        <p:spPr>
          <a:xfrm>
            <a:off x="0" y="0"/>
            <a:ext cx="9601200" cy="12820565"/>
          </a:xfrm>
          <a:prstGeom prst="rect">
            <a:avLst/>
          </a:prstGeom>
        </p:spPr>
      </p:pic>
      <p:sp>
        <p:nvSpPr>
          <p:cNvPr id="5" name="Picture Placeholder 24"/>
          <p:cNvSpPr>
            <a:spLocks noGrp="1"/>
          </p:cNvSpPr>
          <p:nvPr>
            <p:ph type="pic" sz="quarter" idx="16" hasCustomPrompt="1"/>
          </p:nvPr>
        </p:nvSpPr>
        <p:spPr>
          <a:xfrm>
            <a:off x="8369382" y="9886811"/>
            <a:ext cx="751760" cy="1781950"/>
          </a:xfrm>
        </p:spPr>
        <p:txBody>
          <a:bodyPr>
            <a:normAutofit/>
          </a:bodyPr>
          <a:lstStyle>
            <a:lvl1pPr marL="0" indent="0">
              <a:buNone/>
              <a:defRPr sz="1600"/>
            </a:lvl1pPr>
          </a:lstStyle>
          <a:p>
            <a:r>
              <a:rPr lang="en-US" dirty="0" smtClean="0"/>
              <a:t> </a:t>
            </a:r>
            <a:endParaRPr lang="en-US" dirty="0"/>
          </a:p>
        </p:txBody>
      </p:sp>
      <p:sp>
        <p:nvSpPr>
          <p:cNvPr id="6" name="Text Placeholder 4"/>
          <p:cNvSpPr>
            <a:spLocks noGrp="1"/>
          </p:cNvSpPr>
          <p:nvPr>
            <p:ph type="body" sz="quarter" idx="17" hasCustomPrompt="1"/>
          </p:nvPr>
        </p:nvSpPr>
        <p:spPr>
          <a:xfrm>
            <a:off x="6115313" y="9889633"/>
            <a:ext cx="2166665" cy="1781950"/>
          </a:xfrm>
        </p:spPr>
        <p:txBody>
          <a:bodyPr lIns="47318" tIns="0" rIns="47318" bIns="0" anchor="b">
            <a:noAutofit/>
          </a:bodyPr>
          <a:lstStyle>
            <a:lvl1pPr marL="0" indent="0" algn="r">
              <a:spcAft>
                <a:spcPts val="0"/>
              </a:spcAft>
              <a:buNone/>
              <a:defRPr sz="1600" b="0" i="0" baseline="0">
                <a:solidFill>
                  <a:srgbClr val="FFFFFF"/>
                </a:solidFill>
                <a:latin typeface="SharpSansNo1-Bold"/>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en-US" dirty="0" err="1" smtClean="0"/>
              <a:t>Firstname</a:t>
            </a:r>
            <a:r>
              <a:rPr lang="en-US" dirty="0" smtClean="0"/>
              <a:t> </a:t>
            </a:r>
            <a:r>
              <a:rPr lang="en-US" dirty="0" err="1" smtClean="0"/>
              <a:t>Lastname</a:t>
            </a:r>
            <a:r>
              <a:rPr lang="en-US" dirty="0" smtClean="0"/>
              <a:t> Contact info</a:t>
            </a:r>
            <a:endParaRPr lang="en-US" dirty="0"/>
          </a:p>
        </p:txBody>
      </p:sp>
    </p:spTree>
    <p:extLst>
      <p:ext uri="{BB962C8B-B14F-4D97-AF65-F5344CB8AC3E}">
        <p14:creationId xmlns:p14="http://schemas.microsoft.com/office/powerpoint/2010/main" val="407238978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attern 1">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0" y="21074"/>
            <a:ext cx="9601200" cy="12801600"/>
          </a:xfrm>
          <a:prstGeom prst="rect">
            <a:avLst/>
          </a:prstGeom>
        </p:spPr>
      </p:pic>
    </p:spTree>
    <p:extLst>
      <p:ext uri="{BB962C8B-B14F-4D97-AF65-F5344CB8AC3E}">
        <p14:creationId xmlns:p14="http://schemas.microsoft.com/office/powerpoint/2010/main" val="1690434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9601200" cy="12801600"/>
          </a:xfrm>
          <a:blipFill rotWithShape="1">
            <a:blip r:embed="rId2"/>
            <a:stretch>
              <a:fillRect/>
            </a:stretch>
          </a:blipFill>
        </p:spPr>
        <p:txBody>
          <a:bodyPr>
            <a:normAutofit/>
          </a:bodyPr>
          <a:lstStyle>
            <a:lvl1pPr marL="0" indent="0" algn="ctr">
              <a:buNone/>
              <a:defRPr sz="2100">
                <a:solidFill>
                  <a:schemeClr val="bg1"/>
                </a:solidFill>
              </a:defRPr>
            </a:lvl1pPr>
          </a:lstStyle>
          <a:p>
            <a:r>
              <a:rPr lang="en-US" dirty="0" smtClean="0"/>
              <a:t> </a:t>
            </a:r>
            <a:endParaRPr lang="en-US" dirty="0"/>
          </a:p>
        </p:txBody>
      </p:sp>
      <p:sp>
        <p:nvSpPr>
          <p:cNvPr id="2" name="Title 1"/>
          <p:cNvSpPr>
            <a:spLocks noGrp="1"/>
          </p:cNvSpPr>
          <p:nvPr>
            <p:ph type="ctrTitle"/>
          </p:nvPr>
        </p:nvSpPr>
        <p:spPr>
          <a:xfrm>
            <a:off x="795037" y="6851343"/>
            <a:ext cx="7387320" cy="2900475"/>
          </a:xfrm>
          <a:noFill/>
        </p:spPr>
        <p:txBody>
          <a:bodyPr wrap="square" lIns="141955" tIns="141955" rIns="141955" bIns="141955" rtlCol="0" anchor="b">
            <a:spAutoFit/>
          </a:bodyPr>
          <a:lstStyle>
            <a:lvl1pPr>
              <a:lnSpc>
                <a:spcPct val="70000"/>
              </a:lnSpc>
              <a:defRPr lang="en-US" sz="7900" dirty="0">
                <a:solidFill>
                  <a:schemeClr val="bg2"/>
                </a:solidFill>
                <a:ea typeface="+mn-ea"/>
              </a:defRPr>
            </a:lvl1pPr>
          </a:lstStyle>
          <a:p>
            <a:pPr marL="0" lvl="0">
              <a:lnSpc>
                <a:spcPct val="70000"/>
              </a:lnSpc>
            </a:pPr>
            <a:r>
              <a:rPr lang="fi-FI" smtClean="0"/>
              <a:t>Click to edit Master title style</a:t>
            </a:r>
            <a:endParaRPr lang="en-US" dirty="0"/>
          </a:p>
        </p:txBody>
      </p:sp>
      <p:sp>
        <p:nvSpPr>
          <p:cNvPr id="10" name="Text Placeholder 9"/>
          <p:cNvSpPr>
            <a:spLocks noGrp="1"/>
          </p:cNvSpPr>
          <p:nvPr>
            <p:ph type="body" sz="quarter" idx="11" hasCustomPrompt="1"/>
          </p:nvPr>
        </p:nvSpPr>
        <p:spPr>
          <a:xfrm>
            <a:off x="9282806" y="924320"/>
            <a:ext cx="188356" cy="5357707"/>
          </a:xfrm>
          <a:blipFill rotWithShape="0">
            <a:blip r:embed="rId3" cstate="print">
              <a:extLst>
                <a:ext uri="{28A0092B-C50C-407E-A947-70E740481C1C}">
                  <a14:useLocalDpi xmlns:a14="http://schemas.microsoft.com/office/drawing/2010/main"/>
                </a:ext>
              </a:extLst>
            </a:blip>
            <a:stretch>
              <a:fillRect/>
            </a:stretch>
          </a:blipFill>
        </p:spPr>
        <p:txBody>
          <a:bodyPr/>
          <a:lstStyle>
            <a:lvl1pPr marL="0" indent="0">
              <a:buNone/>
              <a:defRPr/>
            </a:lvl1pPr>
          </a:lstStyle>
          <a:p>
            <a:pPr lvl="0"/>
            <a:r>
              <a:rPr lang="fi-FI" dirty="0" smtClean="0"/>
              <a:t> </a:t>
            </a:r>
            <a:endParaRPr lang="en-US" dirty="0"/>
          </a:p>
        </p:txBody>
      </p:sp>
      <p:sp>
        <p:nvSpPr>
          <p:cNvPr id="6" name="Date Placeholder 3"/>
          <p:cNvSpPr>
            <a:spLocks noGrp="1"/>
          </p:cNvSpPr>
          <p:nvPr>
            <p:ph type="dt" sz="half" idx="2"/>
          </p:nvPr>
        </p:nvSpPr>
        <p:spPr>
          <a:xfrm>
            <a:off x="795038" y="9847973"/>
            <a:ext cx="2576948" cy="367583"/>
          </a:xfrm>
          <a:prstGeom prst="rect">
            <a:avLst/>
          </a:prstGeom>
        </p:spPr>
        <p:txBody>
          <a:bodyPr vert="horz" wrap="square" lIns="141955" tIns="60094" rIns="141955" bIns="60094" rtlCol="0">
            <a:spAutoFit/>
          </a:bodyPr>
          <a:lstStyle>
            <a:lvl1pPr>
              <a:defRPr lang="en-US" sz="1600" smtClean="0">
                <a:solidFill>
                  <a:schemeClr val="bg1"/>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22119769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Pattern 2">
    <p:spTree>
      <p:nvGrpSpPr>
        <p:cNvPr id="1" name=""/>
        <p:cNvGrpSpPr/>
        <p:nvPr/>
      </p:nvGrpSpPr>
      <p:grpSpPr>
        <a:xfrm>
          <a:off x="0" y="0"/>
          <a:ext cx="0" cy="0"/>
          <a:chOff x="0" y="0"/>
          <a:chExt cx="0" cy="0"/>
        </a:xfrm>
      </p:grpSpPr>
      <p:pic>
        <p:nvPicPr>
          <p:cNvPr id="4" name="Picture 3" descr="pattern_warmred_triangle"/>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601200" cy="12820565"/>
          </a:xfrm>
          <a:prstGeom prst="rect">
            <a:avLst/>
          </a:prstGeom>
        </p:spPr>
      </p:pic>
    </p:spTree>
    <p:extLst>
      <p:ext uri="{BB962C8B-B14F-4D97-AF65-F5344CB8AC3E}">
        <p14:creationId xmlns:p14="http://schemas.microsoft.com/office/powerpoint/2010/main" val="190465370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attern 3">
    <p:spTree>
      <p:nvGrpSpPr>
        <p:cNvPr id="1" name=""/>
        <p:cNvGrpSpPr/>
        <p:nvPr/>
      </p:nvGrpSpPr>
      <p:grpSpPr>
        <a:xfrm>
          <a:off x="0" y="0"/>
          <a:ext cx="0" cy="0"/>
          <a:chOff x="0" y="0"/>
          <a:chExt cx="0" cy="0"/>
        </a:xfrm>
      </p:grpSpPr>
      <p:pic>
        <p:nvPicPr>
          <p:cNvPr id="3" name="Picture 2" descr="pattern_mint_spiral"/>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121" y="1"/>
            <a:ext cx="9595079" cy="12812392"/>
          </a:xfrm>
          <a:prstGeom prst="rect">
            <a:avLst/>
          </a:prstGeom>
        </p:spPr>
      </p:pic>
    </p:spTree>
    <p:extLst>
      <p:ext uri="{BB962C8B-B14F-4D97-AF65-F5344CB8AC3E}">
        <p14:creationId xmlns:p14="http://schemas.microsoft.com/office/powerpoint/2010/main" val="372154097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attern 4">
    <p:spTree>
      <p:nvGrpSpPr>
        <p:cNvPr id="1" name=""/>
        <p:cNvGrpSpPr/>
        <p:nvPr/>
      </p:nvGrpSpPr>
      <p:grpSpPr>
        <a:xfrm>
          <a:off x="0" y="0"/>
          <a:ext cx="0" cy="0"/>
          <a:chOff x="0" y="0"/>
          <a:chExt cx="0" cy="0"/>
        </a:xfrm>
      </p:grpSpPr>
      <p:pic>
        <p:nvPicPr>
          <p:cNvPr id="3" name="Picture 2" descr="pattern_green_leaf"/>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601200" cy="12820565"/>
          </a:xfrm>
          <a:prstGeom prst="rect">
            <a:avLst/>
          </a:prstGeom>
        </p:spPr>
      </p:pic>
    </p:spTree>
    <p:extLst>
      <p:ext uri="{BB962C8B-B14F-4D97-AF65-F5344CB8AC3E}">
        <p14:creationId xmlns:p14="http://schemas.microsoft.com/office/powerpoint/2010/main" val="243227620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Pattern 5">
    <p:spTree>
      <p:nvGrpSpPr>
        <p:cNvPr id="1" name=""/>
        <p:cNvGrpSpPr/>
        <p:nvPr/>
      </p:nvGrpSpPr>
      <p:grpSpPr>
        <a:xfrm>
          <a:off x="0" y="0"/>
          <a:ext cx="0" cy="0"/>
          <a:chOff x="0" y="0"/>
          <a:chExt cx="0" cy="0"/>
        </a:xfrm>
      </p:grpSpPr>
      <p:pic>
        <p:nvPicPr>
          <p:cNvPr id="4" name="Picture 3" descr="pattern_green_spiral"/>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601200" cy="12820565"/>
          </a:xfrm>
          <a:prstGeom prst="rect">
            <a:avLst/>
          </a:prstGeom>
          <a:ln>
            <a:noFill/>
          </a:ln>
        </p:spPr>
      </p:pic>
    </p:spTree>
    <p:extLst>
      <p:ext uri="{BB962C8B-B14F-4D97-AF65-F5344CB8AC3E}">
        <p14:creationId xmlns:p14="http://schemas.microsoft.com/office/powerpoint/2010/main" val="404604718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Pattern 6">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6122" y="-19157"/>
            <a:ext cx="9586997" cy="12801600"/>
          </a:xfrm>
          <a:prstGeom prst="rect">
            <a:avLst/>
          </a:prstGeom>
        </p:spPr>
      </p:pic>
      <p:pic>
        <p:nvPicPr>
          <p:cNvPr id="5" name="Picture 4" descr="pattern_emerald_triangle"/>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0" y="0"/>
            <a:ext cx="9601200" cy="12820565"/>
          </a:xfrm>
          <a:prstGeom prst="rect">
            <a:avLst/>
          </a:prstGeom>
        </p:spPr>
      </p:pic>
    </p:spTree>
    <p:extLst>
      <p:ext uri="{BB962C8B-B14F-4D97-AF65-F5344CB8AC3E}">
        <p14:creationId xmlns:p14="http://schemas.microsoft.com/office/powerpoint/2010/main" val="110368832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attern 7">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6122" y="-19157"/>
            <a:ext cx="9586997" cy="12801600"/>
          </a:xfrm>
          <a:prstGeom prst="rect">
            <a:avLst/>
          </a:prstGeom>
        </p:spPr>
      </p:pic>
    </p:spTree>
    <p:extLst>
      <p:ext uri="{BB962C8B-B14F-4D97-AF65-F5344CB8AC3E}">
        <p14:creationId xmlns:p14="http://schemas.microsoft.com/office/powerpoint/2010/main" val="338808439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pic>
        <p:nvPicPr>
          <p:cNvPr id="7" name="Picture 6" descr="pattern_green_spiral"/>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601200" cy="12820565"/>
          </a:xfrm>
          <a:prstGeom prst="rect">
            <a:avLst/>
          </a:prstGeom>
          <a:ln>
            <a:noFill/>
          </a:ln>
        </p:spPr>
      </p:pic>
      <p:pic>
        <p:nvPicPr>
          <p:cNvPr id="8" name="Picture 7"/>
          <p:cNvPicPr>
            <a:picLocks noChangeAspect="1"/>
          </p:cNvPicPr>
          <p:nvPr userDrawn="1"/>
        </p:nvPicPr>
        <p:blipFill>
          <a:blip r:embed="rId3"/>
          <a:stretch>
            <a:fillRect/>
          </a:stretch>
        </p:blipFill>
        <p:spPr>
          <a:xfrm>
            <a:off x="795038" y="762885"/>
            <a:ext cx="919826" cy="466313"/>
          </a:xfrm>
          <a:prstGeom prst="rect">
            <a:avLst/>
          </a:prstGeom>
        </p:spPr>
      </p:pic>
      <p:sp>
        <p:nvSpPr>
          <p:cNvPr id="2" name="Title 1"/>
          <p:cNvSpPr>
            <a:spLocks noGrp="1"/>
          </p:cNvSpPr>
          <p:nvPr>
            <p:ph type="ctrTitle"/>
          </p:nvPr>
        </p:nvSpPr>
        <p:spPr>
          <a:xfrm>
            <a:off x="795037" y="6851343"/>
            <a:ext cx="7387320" cy="2900475"/>
          </a:xfrm>
          <a:noFill/>
        </p:spPr>
        <p:txBody>
          <a:bodyPr wrap="square" lIns="0" tIns="141955" rIns="141955" bIns="141955" rtlCol="0" anchor="b">
            <a:spAutoFit/>
          </a:bodyPr>
          <a:lstStyle>
            <a:lvl1pPr>
              <a:lnSpc>
                <a:spcPct val="70000"/>
              </a:lnSpc>
              <a:defRPr lang="en-US" sz="7900" dirty="0">
                <a:solidFill>
                  <a:schemeClr val="bg1"/>
                </a:solidFill>
                <a:ea typeface="+mn-ea"/>
              </a:defRPr>
            </a:lvl1pPr>
          </a:lstStyle>
          <a:p>
            <a:pPr marL="0" lvl="0">
              <a:lnSpc>
                <a:spcPct val="70000"/>
              </a:lnSpc>
            </a:pPr>
            <a:r>
              <a:rPr lang="en-US" dirty="0" smtClean="0"/>
              <a:t>Click to edit Master title style</a:t>
            </a:r>
            <a:endParaRPr lang="en-US" dirty="0"/>
          </a:p>
        </p:txBody>
      </p:sp>
      <p:sp>
        <p:nvSpPr>
          <p:cNvPr id="6" name="Date Placeholder 3"/>
          <p:cNvSpPr>
            <a:spLocks noGrp="1"/>
          </p:cNvSpPr>
          <p:nvPr>
            <p:ph type="dt" sz="half" idx="2"/>
          </p:nvPr>
        </p:nvSpPr>
        <p:spPr>
          <a:xfrm>
            <a:off x="795038" y="9847971"/>
            <a:ext cx="2576948" cy="494680"/>
          </a:xfrm>
          <a:prstGeom prst="rect">
            <a:avLst/>
          </a:prstGeom>
          <a:solidFill>
            <a:srgbClr val="FFF046"/>
          </a:solidFill>
        </p:spPr>
        <p:txBody>
          <a:bodyPr vert="horz" wrap="square" lIns="141955" tIns="123028" rIns="141955" bIns="123028" rtlCol="0">
            <a:spAutoFit/>
          </a:bodyPr>
          <a:lstStyle>
            <a:lvl1pPr>
              <a:defRPr lang="en-US" sz="1600" baseline="0" smtClean="0">
                <a:solidFill>
                  <a:srgbClr val="000000"/>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117445155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0" y="0"/>
            <a:ext cx="9586997" cy="12801600"/>
          </a:xfrm>
          <a:prstGeom prst="rect">
            <a:avLst/>
          </a:prstGeom>
        </p:spPr>
      </p:pic>
      <p:sp>
        <p:nvSpPr>
          <p:cNvPr id="2" name="Title 1"/>
          <p:cNvSpPr>
            <a:spLocks noGrp="1"/>
          </p:cNvSpPr>
          <p:nvPr>
            <p:ph type="ctrTitle"/>
          </p:nvPr>
        </p:nvSpPr>
        <p:spPr>
          <a:xfrm>
            <a:off x="795037" y="6851343"/>
            <a:ext cx="7387320" cy="2900475"/>
          </a:xfrm>
          <a:noFill/>
        </p:spPr>
        <p:txBody>
          <a:bodyPr wrap="square" lIns="0" tIns="141955" rIns="141955" bIns="141955" rtlCol="0" anchor="b">
            <a:spAutoFit/>
          </a:bodyPr>
          <a:lstStyle>
            <a:lvl1pPr>
              <a:lnSpc>
                <a:spcPct val="70000"/>
              </a:lnSpc>
              <a:defRPr lang="en-US" sz="7900" dirty="0">
                <a:solidFill>
                  <a:schemeClr val="bg2"/>
                </a:solidFill>
                <a:ea typeface="+mn-ea"/>
              </a:defRPr>
            </a:lvl1pPr>
          </a:lstStyle>
          <a:p>
            <a:pPr marL="0" lvl="0">
              <a:lnSpc>
                <a:spcPct val="70000"/>
              </a:lnSpc>
            </a:pPr>
            <a:r>
              <a:rPr lang="en-US" dirty="0" smtClean="0"/>
              <a:t>Click to edit Master title style</a:t>
            </a:r>
            <a:endParaRPr lang="en-US" dirty="0"/>
          </a:p>
        </p:txBody>
      </p:sp>
      <p:pic>
        <p:nvPicPr>
          <p:cNvPr id="5" name="Picture 4"/>
          <p:cNvPicPr>
            <a:picLocks noChangeAspect="1"/>
          </p:cNvPicPr>
          <p:nvPr userDrawn="1"/>
        </p:nvPicPr>
        <p:blipFill>
          <a:blip r:embed="rId3"/>
          <a:stretch>
            <a:fillRect/>
          </a:stretch>
        </p:blipFill>
        <p:spPr>
          <a:xfrm>
            <a:off x="9282806" y="924322"/>
            <a:ext cx="188884" cy="5359143"/>
          </a:xfrm>
          <a:prstGeom prst="rect">
            <a:avLst/>
          </a:prstGeom>
        </p:spPr>
      </p:pic>
      <p:sp>
        <p:nvSpPr>
          <p:cNvPr id="6" name="Date Placeholder 3"/>
          <p:cNvSpPr>
            <a:spLocks noGrp="1"/>
          </p:cNvSpPr>
          <p:nvPr>
            <p:ph type="dt" sz="half" idx="2"/>
          </p:nvPr>
        </p:nvSpPr>
        <p:spPr>
          <a:xfrm>
            <a:off x="795038" y="9847971"/>
            <a:ext cx="2576948" cy="494680"/>
          </a:xfrm>
          <a:prstGeom prst="rect">
            <a:avLst/>
          </a:prstGeom>
          <a:solidFill>
            <a:srgbClr val="FFF046"/>
          </a:solidFill>
        </p:spPr>
        <p:txBody>
          <a:bodyPr vert="horz" wrap="square" lIns="141955" tIns="123028" rIns="141955" bIns="123028" rtlCol="0">
            <a:spAutoFit/>
          </a:bodyPr>
          <a:lstStyle>
            <a:lvl1pPr>
              <a:defRPr lang="en-US" sz="1600" baseline="0" smtClean="0">
                <a:solidFill>
                  <a:srgbClr val="000000"/>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49545415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pic>
        <p:nvPicPr>
          <p:cNvPr id="5" name="Picture 4" descr="Golden_ratio.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 y="-9623"/>
            <a:ext cx="9601414" cy="12820851"/>
          </a:xfrm>
          <a:prstGeom prst="rect">
            <a:avLst/>
          </a:prstGeom>
        </p:spPr>
      </p:pic>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2" name="Title 1"/>
          <p:cNvSpPr>
            <a:spLocks noGrp="1"/>
          </p:cNvSpPr>
          <p:nvPr>
            <p:ph type="ctrTitle"/>
          </p:nvPr>
        </p:nvSpPr>
        <p:spPr>
          <a:xfrm>
            <a:off x="795037" y="6851343"/>
            <a:ext cx="7387320" cy="2900475"/>
          </a:xfrm>
          <a:noFill/>
        </p:spPr>
        <p:txBody>
          <a:bodyPr wrap="square" lIns="0" tIns="141955" rIns="141955" bIns="141955" rtlCol="0" anchor="b">
            <a:spAutoFit/>
          </a:bodyPr>
          <a:lstStyle>
            <a:lvl1pPr>
              <a:lnSpc>
                <a:spcPct val="70000"/>
              </a:lnSpc>
              <a:defRPr lang="en-US" sz="7900" dirty="0">
                <a:solidFill>
                  <a:schemeClr val="tx1"/>
                </a:solidFill>
                <a:ea typeface="+mn-ea"/>
              </a:defRPr>
            </a:lvl1pPr>
          </a:lstStyle>
          <a:p>
            <a:pPr marL="0" lvl="0">
              <a:lnSpc>
                <a:spcPct val="70000"/>
              </a:lnSpc>
            </a:pPr>
            <a:r>
              <a:rPr lang="en-US" dirty="0" smtClean="0"/>
              <a:t>Click to edit Master title style</a:t>
            </a:r>
            <a:endParaRPr lang="en-US" dirty="0"/>
          </a:p>
        </p:txBody>
      </p:sp>
      <p:sp>
        <p:nvSpPr>
          <p:cNvPr id="7" name="Date Placeholder 3"/>
          <p:cNvSpPr>
            <a:spLocks noGrp="1"/>
          </p:cNvSpPr>
          <p:nvPr>
            <p:ph type="dt" sz="half" idx="2"/>
          </p:nvPr>
        </p:nvSpPr>
        <p:spPr>
          <a:xfrm>
            <a:off x="795038" y="9847971"/>
            <a:ext cx="2576948" cy="494680"/>
          </a:xfrm>
          <a:prstGeom prst="rect">
            <a:avLst/>
          </a:prstGeom>
          <a:solidFill>
            <a:srgbClr val="FFF046"/>
          </a:solidFill>
        </p:spPr>
        <p:txBody>
          <a:bodyPr vert="horz" wrap="square" lIns="141955" tIns="123028" rIns="141955" bIns="123028" rtlCol="0">
            <a:spAutoFit/>
          </a:bodyPr>
          <a:lstStyle>
            <a:lvl1pPr>
              <a:defRPr lang="en-US" sz="1600" baseline="0" smtClean="0">
                <a:solidFill>
                  <a:srgbClr val="000000"/>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136833084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4">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0" y="0"/>
            <a:ext cx="9601200" cy="12801600"/>
          </a:xfrm>
          <a:prstGeom prst="rect">
            <a:avLst/>
          </a:prstGeom>
        </p:spPr>
      </p:pic>
      <p:pic>
        <p:nvPicPr>
          <p:cNvPr id="8" name="Picture 7"/>
          <p:cNvPicPr>
            <a:picLocks noChangeAspect="1"/>
          </p:cNvPicPr>
          <p:nvPr userDrawn="1"/>
        </p:nvPicPr>
        <p:blipFill>
          <a:blip r:embed="rId3"/>
          <a:stretch>
            <a:fillRect/>
          </a:stretch>
        </p:blipFill>
        <p:spPr>
          <a:xfrm>
            <a:off x="9282806" y="924322"/>
            <a:ext cx="188884" cy="5359143"/>
          </a:xfrm>
          <a:prstGeom prst="rect">
            <a:avLst/>
          </a:prstGeom>
        </p:spPr>
      </p:pic>
      <p:sp>
        <p:nvSpPr>
          <p:cNvPr id="2" name="Title 1"/>
          <p:cNvSpPr>
            <a:spLocks noGrp="1"/>
          </p:cNvSpPr>
          <p:nvPr>
            <p:ph type="ctrTitle"/>
          </p:nvPr>
        </p:nvSpPr>
        <p:spPr>
          <a:xfrm>
            <a:off x="795037" y="6851343"/>
            <a:ext cx="7387320" cy="2900475"/>
          </a:xfrm>
          <a:noFill/>
        </p:spPr>
        <p:txBody>
          <a:bodyPr wrap="square" lIns="141955" tIns="141955" rIns="141955" bIns="141955" rtlCol="0" anchor="b">
            <a:spAutoFit/>
          </a:bodyPr>
          <a:lstStyle>
            <a:lvl1pPr>
              <a:lnSpc>
                <a:spcPct val="70000"/>
              </a:lnSpc>
              <a:defRPr lang="en-US" sz="7900" dirty="0">
                <a:solidFill>
                  <a:schemeClr val="accent2"/>
                </a:solidFill>
                <a:ea typeface="+mn-ea"/>
              </a:defRPr>
            </a:lvl1pPr>
          </a:lstStyle>
          <a:p>
            <a:pPr marL="0" lvl="0">
              <a:lnSpc>
                <a:spcPct val="70000"/>
              </a:lnSpc>
            </a:pPr>
            <a:r>
              <a:rPr lang="en-US" dirty="0" smtClean="0"/>
              <a:t>Click to edit Master title style</a:t>
            </a:r>
            <a:endParaRPr lang="en-US" dirty="0"/>
          </a:p>
        </p:txBody>
      </p:sp>
      <p:sp>
        <p:nvSpPr>
          <p:cNvPr id="6" name="Date Placeholder 3"/>
          <p:cNvSpPr>
            <a:spLocks noGrp="1"/>
          </p:cNvSpPr>
          <p:nvPr>
            <p:ph type="dt" sz="half" idx="2"/>
          </p:nvPr>
        </p:nvSpPr>
        <p:spPr>
          <a:xfrm>
            <a:off x="795038" y="9847971"/>
            <a:ext cx="2576948" cy="494680"/>
          </a:xfrm>
          <a:prstGeom prst="rect">
            <a:avLst/>
          </a:prstGeom>
          <a:noFill/>
        </p:spPr>
        <p:txBody>
          <a:bodyPr vert="horz" wrap="square" lIns="141955" tIns="123028" rIns="141955" bIns="123028" rtlCol="0">
            <a:spAutoFit/>
          </a:bodyPr>
          <a:lstStyle>
            <a:lvl1pPr>
              <a:defRPr lang="en-US" sz="1600" baseline="0" smtClean="0">
                <a:solidFill>
                  <a:schemeClr val="bg1"/>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2638543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with presenter">
    <p:spTree>
      <p:nvGrpSpPr>
        <p:cNvPr id="1" name=""/>
        <p:cNvGrpSpPr/>
        <p:nvPr/>
      </p:nvGrpSpPr>
      <p:grpSpPr>
        <a:xfrm>
          <a:off x="0" y="0"/>
          <a:ext cx="0" cy="0"/>
          <a:chOff x="0" y="0"/>
          <a:chExt cx="0" cy="0"/>
        </a:xfrm>
      </p:grpSpPr>
      <p:pic>
        <p:nvPicPr>
          <p:cNvPr id="6" name="Picture 5" descr="grid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586997" cy="12801600"/>
          </a:xfrm>
          <a:prstGeom prst="rect">
            <a:avLst/>
          </a:prstGeom>
        </p:spPr>
      </p:pic>
      <p:pic>
        <p:nvPicPr>
          <p:cNvPr id="9" name="Picture 8"/>
          <p:cNvPicPr>
            <a:picLocks noChangeAspect="1"/>
          </p:cNvPicPr>
          <p:nvPr userDrawn="1"/>
        </p:nvPicPr>
        <p:blipFill>
          <a:blip r:embed="rId3"/>
          <a:stretch>
            <a:fillRect/>
          </a:stretch>
        </p:blipFill>
        <p:spPr>
          <a:xfrm>
            <a:off x="676412" y="670614"/>
            <a:ext cx="802637" cy="405459"/>
          </a:xfrm>
          <a:prstGeom prst="rect">
            <a:avLst/>
          </a:prstGeom>
        </p:spPr>
      </p:pic>
      <p:sp>
        <p:nvSpPr>
          <p:cNvPr id="2" name="Title 1"/>
          <p:cNvSpPr>
            <a:spLocks noGrp="1"/>
          </p:cNvSpPr>
          <p:nvPr>
            <p:ph type="ctrTitle"/>
          </p:nvPr>
        </p:nvSpPr>
        <p:spPr>
          <a:xfrm>
            <a:off x="560341" y="6950837"/>
            <a:ext cx="5029691" cy="2371099"/>
          </a:xfrm>
          <a:noFill/>
        </p:spPr>
        <p:txBody>
          <a:bodyPr wrap="square" lIns="141955" tIns="141955" rIns="141955" bIns="141955" rtlCol="0" anchor="b">
            <a:spAutoFit/>
          </a:bodyPr>
          <a:lstStyle>
            <a:lvl1pPr>
              <a:lnSpc>
                <a:spcPct val="80000"/>
              </a:lnSpc>
              <a:defRPr lang="en-US" sz="6300" dirty="0">
                <a:solidFill>
                  <a:schemeClr val="tx1"/>
                </a:solidFill>
                <a:ea typeface="+mn-ea"/>
              </a:defRPr>
            </a:lvl1pPr>
          </a:lstStyle>
          <a:p>
            <a:pPr marL="0" lvl="0">
              <a:lnSpc>
                <a:spcPct val="70000"/>
              </a:lnSpc>
            </a:pPr>
            <a:r>
              <a:rPr lang="fi-FI" smtClean="0"/>
              <a:t>Click to edit Master title style</a:t>
            </a:r>
            <a:endParaRPr lang="en-US" dirty="0"/>
          </a:p>
        </p:txBody>
      </p:sp>
      <p:sp>
        <p:nvSpPr>
          <p:cNvPr id="10" name="Rectangle 9"/>
          <p:cNvSpPr/>
          <p:nvPr userDrawn="1"/>
        </p:nvSpPr>
        <p:spPr>
          <a:xfrm>
            <a:off x="6489701" y="9651248"/>
            <a:ext cx="2739737" cy="2259769"/>
          </a:xfrm>
          <a:prstGeom prst="rect">
            <a:avLst/>
          </a:prstGeom>
          <a:solidFill>
            <a:srgbClr val="41A23C"/>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p>
        </p:txBody>
      </p:sp>
      <p:sp>
        <p:nvSpPr>
          <p:cNvPr id="12" name="Picture Placeholder 24"/>
          <p:cNvSpPr>
            <a:spLocks noGrp="1"/>
          </p:cNvSpPr>
          <p:nvPr>
            <p:ph type="pic" sz="quarter" idx="16" hasCustomPrompt="1"/>
          </p:nvPr>
        </p:nvSpPr>
        <p:spPr>
          <a:xfrm>
            <a:off x="6592493" y="9889633"/>
            <a:ext cx="751760" cy="1781950"/>
          </a:xfrm>
        </p:spPr>
        <p:txBody>
          <a:bodyPr>
            <a:normAutofit/>
          </a:bodyPr>
          <a:lstStyle>
            <a:lvl1pPr marL="0" indent="0">
              <a:buNone/>
              <a:defRPr sz="1600"/>
            </a:lvl1pPr>
          </a:lstStyle>
          <a:p>
            <a:r>
              <a:rPr lang="en-US" dirty="0" smtClean="0"/>
              <a:t> </a:t>
            </a:r>
            <a:endParaRPr lang="en-US" dirty="0"/>
          </a:p>
        </p:txBody>
      </p:sp>
      <p:sp>
        <p:nvSpPr>
          <p:cNvPr id="5" name="Text Placeholder 4"/>
          <p:cNvSpPr>
            <a:spLocks noGrp="1"/>
          </p:cNvSpPr>
          <p:nvPr>
            <p:ph type="body" sz="quarter" idx="17" hasCustomPrompt="1"/>
          </p:nvPr>
        </p:nvSpPr>
        <p:spPr>
          <a:xfrm>
            <a:off x="7464267" y="9889633"/>
            <a:ext cx="1656873" cy="1781950"/>
          </a:xfrm>
        </p:spPr>
        <p:txBody>
          <a:bodyPr lIns="47318" rIns="47318" anchor="b">
            <a:noAutofit/>
          </a:bodyPr>
          <a:lstStyle>
            <a:lvl1pPr marL="0" indent="0">
              <a:spcAft>
                <a:spcPts val="0"/>
              </a:spcAft>
              <a:buNone/>
              <a:defRPr sz="1600" b="0" i="0" baseline="0">
                <a:solidFill>
                  <a:srgbClr val="FFFFFF"/>
                </a:solidFill>
                <a:latin typeface="SharpSansNo1-Bold"/>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en-US" dirty="0" err="1" smtClean="0"/>
              <a:t>Firstname</a:t>
            </a:r>
            <a:r>
              <a:rPr lang="en-US" dirty="0" smtClean="0"/>
              <a:t> </a:t>
            </a:r>
            <a:r>
              <a:rPr lang="en-US" dirty="0" err="1" smtClean="0"/>
              <a:t>Lastname</a:t>
            </a:r>
            <a:r>
              <a:rPr lang="en-US" dirty="0" smtClean="0"/>
              <a:t> @contact</a:t>
            </a:r>
            <a:endParaRPr lang="en-US" dirty="0"/>
          </a:p>
        </p:txBody>
      </p:sp>
      <p:sp>
        <p:nvSpPr>
          <p:cNvPr id="11" name="Date Placeholder 3"/>
          <p:cNvSpPr>
            <a:spLocks noGrp="1"/>
          </p:cNvSpPr>
          <p:nvPr>
            <p:ph type="dt" sz="half" idx="2"/>
          </p:nvPr>
        </p:nvSpPr>
        <p:spPr>
          <a:xfrm>
            <a:off x="560341" y="9418090"/>
            <a:ext cx="5029691" cy="494680"/>
          </a:xfrm>
          <a:prstGeom prst="rect">
            <a:avLst/>
          </a:prstGeom>
          <a:noFill/>
        </p:spPr>
        <p:txBody>
          <a:bodyPr vert="horz" wrap="square" lIns="141955" tIns="123028" rIns="141955" bIns="123028" rtlCol="0">
            <a:spAutoFit/>
          </a:bodyPr>
          <a:lstStyle>
            <a:lvl1pPr>
              <a:defRPr lang="en-US" sz="1600" b="0" i="0" baseline="0" smtClean="0">
                <a:solidFill>
                  <a:srgbClr val="000000"/>
                </a:solidFill>
                <a:cs typeface="SharpSansNo1-Bold"/>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377289060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Photo">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9601200" cy="12801600"/>
          </a:xfrm>
          <a:blipFill rotWithShape="1">
            <a:blip r:embed="rId2"/>
            <a:stretch>
              <a:fillRect/>
            </a:stretch>
          </a:blipFill>
        </p:spPr>
        <p:txBody>
          <a:bodyPr>
            <a:normAutofit/>
          </a:bodyPr>
          <a:lstStyle>
            <a:lvl1pPr marL="0" indent="0" algn="ctr">
              <a:buNone/>
              <a:defRPr sz="2100">
                <a:solidFill>
                  <a:schemeClr val="bg1"/>
                </a:solidFill>
              </a:defRPr>
            </a:lvl1pPr>
          </a:lstStyle>
          <a:p>
            <a:r>
              <a:rPr lang="en-US" dirty="0" smtClean="0"/>
              <a:t> </a:t>
            </a:r>
            <a:endParaRPr lang="en-US" dirty="0"/>
          </a:p>
        </p:txBody>
      </p:sp>
      <p:sp>
        <p:nvSpPr>
          <p:cNvPr id="2" name="Title 1"/>
          <p:cNvSpPr>
            <a:spLocks noGrp="1"/>
          </p:cNvSpPr>
          <p:nvPr>
            <p:ph type="ctrTitle"/>
          </p:nvPr>
        </p:nvSpPr>
        <p:spPr>
          <a:xfrm>
            <a:off x="795037" y="6851343"/>
            <a:ext cx="7387320" cy="2900475"/>
          </a:xfrm>
          <a:noFill/>
        </p:spPr>
        <p:txBody>
          <a:bodyPr wrap="square" lIns="141955" tIns="141955" rIns="141955" bIns="141955" rtlCol="0" anchor="b">
            <a:spAutoFit/>
          </a:bodyPr>
          <a:lstStyle>
            <a:lvl1pPr>
              <a:lnSpc>
                <a:spcPct val="70000"/>
              </a:lnSpc>
              <a:defRPr lang="en-US" sz="7900" dirty="0">
                <a:solidFill>
                  <a:schemeClr val="bg2"/>
                </a:solidFill>
                <a:ea typeface="+mn-ea"/>
              </a:defRPr>
            </a:lvl1pPr>
          </a:lstStyle>
          <a:p>
            <a:pPr marL="0" lvl="0">
              <a:lnSpc>
                <a:spcPct val="70000"/>
              </a:lnSpc>
            </a:pPr>
            <a:r>
              <a:rPr lang="en-US" dirty="0" smtClean="0"/>
              <a:t>Click to edit Master title style</a:t>
            </a:r>
            <a:endParaRPr lang="en-US" dirty="0"/>
          </a:p>
        </p:txBody>
      </p:sp>
      <p:sp>
        <p:nvSpPr>
          <p:cNvPr id="10" name="Text Placeholder 9"/>
          <p:cNvSpPr>
            <a:spLocks noGrp="1"/>
          </p:cNvSpPr>
          <p:nvPr>
            <p:ph type="body" sz="quarter" idx="11" hasCustomPrompt="1"/>
          </p:nvPr>
        </p:nvSpPr>
        <p:spPr>
          <a:xfrm>
            <a:off x="9282806" y="924320"/>
            <a:ext cx="188356" cy="5357707"/>
          </a:xfrm>
          <a:blipFill rotWithShape="0">
            <a:blip r:embed="rId3" cstate="print">
              <a:extLst>
                <a:ext uri="{28A0092B-C50C-407E-A947-70E740481C1C}">
                  <a14:useLocalDpi xmlns:a14="http://schemas.microsoft.com/office/drawing/2010/main"/>
                </a:ext>
              </a:extLst>
            </a:blip>
            <a:stretch>
              <a:fillRect/>
            </a:stretch>
          </a:blipFill>
        </p:spPr>
        <p:txBody>
          <a:bodyPr/>
          <a:lstStyle>
            <a:lvl1pPr marL="0" indent="0">
              <a:buNone/>
              <a:defRPr/>
            </a:lvl1pPr>
          </a:lstStyle>
          <a:p>
            <a:pPr lvl="0"/>
            <a:r>
              <a:rPr lang="fi-FI" dirty="0" smtClean="0"/>
              <a:t> </a:t>
            </a:r>
            <a:endParaRPr lang="en-US" dirty="0"/>
          </a:p>
        </p:txBody>
      </p:sp>
      <p:sp>
        <p:nvSpPr>
          <p:cNvPr id="6" name="Date Placeholder 3"/>
          <p:cNvSpPr>
            <a:spLocks noGrp="1"/>
          </p:cNvSpPr>
          <p:nvPr>
            <p:ph type="dt" sz="half" idx="2"/>
          </p:nvPr>
        </p:nvSpPr>
        <p:spPr>
          <a:xfrm>
            <a:off x="795038" y="9847973"/>
            <a:ext cx="2576948" cy="367583"/>
          </a:xfrm>
          <a:prstGeom prst="rect">
            <a:avLst/>
          </a:prstGeom>
        </p:spPr>
        <p:txBody>
          <a:bodyPr vert="horz" wrap="square" lIns="141955" tIns="60094" rIns="141955" bIns="60094" rtlCol="0">
            <a:spAutoFit/>
          </a:bodyPr>
          <a:lstStyle>
            <a:lvl1pPr>
              <a:defRPr lang="en-US" sz="1600" smtClean="0">
                <a:solidFill>
                  <a:schemeClr val="bg1"/>
                </a:solidFill>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112439370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with presenter">
    <p:spTree>
      <p:nvGrpSpPr>
        <p:cNvPr id="1" name=""/>
        <p:cNvGrpSpPr/>
        <p:nvPr/>
      </p:nvGrpSpPr>
      <p:grpSpPr>
        <a:xfrm>
          <a:off x="0" y="0"/>
          <a:ext cx="0" cy="0"/>
          <a:chOff x="0" y="0"/>
          <a:chExt cx="0" cy="0"/>
        </a:xfrm>
      </p:grpSpPr>
      <p:pic>
        <p:nvPicPr>
          <p:cNvPr id="6" name="Picture 5" descr="grid2.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586997" cy="12801600"/>
          </a:xfrm>
          <a:prstGeom prst="rect">
            <a:avLst/>
          </a:prstGeom>
        </p:spPr>
      </p:pic>
      <p:pic>
        <p:nvPicPr>
          <p:cNvPr id="9" name="Picture 8"/>
          <p:cNvPicPr>
            <a:picLocks noChangeAspect="1"/>
          </p:cNvPicPr>
          <p:nvPr userDrawn="1"/>
        </p:nvPicPr>
        <p:blipFill>
          <a:blip r:embed="rId3"/>
          <a:stretch>
            <a:fillRect/>
          </a:stretch>
        </p:blipFill>
        <p:spPr>
          <a:xfrm>
            <a:off x="676412" y="670614"/>
            <a:ext cx="802637" cy="405459"/>
          </a:xfrm>
          <a:prstGeom prst="rect">
            <a:avLst/>
          </a:prstGeom>
        </p:spPr>
      </p:pic>
      <p:sp>
        <p:nvSpPr>
          <p:cNvPr id="2" name="Title 1"/>
          <p:cNvSpPr>
            <a:spLocks noGrp="1"/>
          </p:cNvSpPr>
          <p:nvPr>
            <p:ph type="ctrTitle"/>
          </p:nvPr>
        </p:nvSpPr>
        <p:spPr>
          <a:xfrm>
            <a:off x="560341" y="6950837"/>
            <a:ext cx="5029691" cy="2371099"/>
          </a:xfrm>
          <a:noFill/>
        </p:spPr>
        <p:txBody>
          <a:bodyPr wrap="square" lIns="141955" tIns="141955" rIns="141955" bIns="141955" rtlCol="0" anchor="b">
            <a:spAutoFit/>
          </a:bodyPr>
          <a:lstStyle>
            <a:lvl1pPr>
              <a:lnSpc>
                <a:spcPct val="80000"/>
              </a:lnSpc>
              <a:defRPr lang="en-US" sz="6300" dirty="0">
                <a:solidFill>
                  <a:schemeClr val="tx1"/>
                </a:solidFill>
                <a:ea typeface="+mn-ea"/>
              </a:defRPr>
            </a:lvl1pPr>
          </a:lstStyle>
          <a:p>
            <a:pPr marL="0" lvl="0">
              <a:lnSpc>
                <a:spcPct val="70000"/>
              </a:lnSpc>
            </a:pPr>
            <a:r>
              <a:rPr lang="en-US" dirty="0" smtClean="0"/>
              <a:t>Click to edit Master title style</a:t>
            </a:r>
            <a:endParaRPr lang="en-US" dirty="0"/>
          </a:p>
        </p:txBody>
      </p:sp>
      <p:sp>
        <p:nvSpPr>
          <p:cNvPr id="10" name="Rectangle 9"/>
          <p:cNvSpPr/>
          <p:nvPr userDrawn="1"/>
        </p:nvSpPr>
        <p:spPr>
          <a:xfrm>
            <a:off x="6489701" y="9651248"/>
            <a:ext cx="2739737" cy="2259769"/>
          </a:xfrm>
          <a:prstGeom prst="rect">
            <a:avLst/>
          </a:prstGeom>
          <a:solidFill>
            <a:srgbClr val="41A23C"/>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p>
        </p:txBody>
      </p:sp>
      <p:sp>
        <p:nvSpPr>
          <p:cNvPr id="12" name="Picture Placeholder 24"/>
          <p:cNvSpPr>
            <a:spLocks noGrp="1"/>
          </p:cNvSpPr>
          <p:nvPr>
            <p:ph type="pic" sz="quarter" idx="16" hasCustomPrompt="1"/>
          </p:nvPr>
        </p:nvSpPr>
        <p:spPr>
          <a:xfrm>
            <a:off x="6592493" y="9889633"/>
            <a:ext cx="751760" cy="1781950"/>
          </a:xfrm>
        </p:spPr>
        <p:txBody>
          <a:bodyPr>
            <a:normAutofit/>
          </a:bodyPr>
          <a:lstStyle>
            <a:lvl1pPr marL="0" indent="0">
              <a:buNone/>
              <a:defRPr sz="1600"/>
            </a:lvl1pPr>
          </a:lstStyle>
          <a:p>
            <a:r>
              <a:rPr lang="en-US" dirty="0" smtClean="0"/>
              <a:t> </a:t>
            </a:r>
            <a:endParaRPr lang="en-US" dirty="0"/>
          </a:p>
        </p:txBody>
      </p:sp>
      <p:sp>
        <p:nvSpPr>
          <p:cNvPr id="5" name="Text Placeholder 4"/>
          <p:cNvSpPr>
            <a:spLocks noGrp="1"/>
          </p:cNvSpPr>
          <p:nvPr>
            <p:ph type="body" sz="quarter" idx="17" hasCustomPrompt="1"/>
          </p:nvPr>
        </p:nvSpPr>
        <p:spPr>
          <a:xfrm>
            <a:off x="7464267" y="9889633"/>
            <a:ext cx="1656873" cy="1781950"/>
          </a:xfrm>
        </p:spPr>
        <p:txBody>
          <a:bodyPr lIns="47318" rIns="47318" anchor="b">
            <a:noAutofit/>
          </a:bodyPr>
          <a:lstStyle>
            <a:lvl1pPr marL="0" indent="0">
              <a:spcAft>
                <a:spcPts val="0"/>
              </a:spcAft>
              <a:buNone/>
              <a:defRPr sz="1600" b="1" i="0" baseline="0">
                <a:solidFill>
                  <a:srgbClr val="FFFFFF"/>
                </a:solidFill>
                <a:latin typeface="+mj-lt"/>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en-US" dirty="0" err="1" smtClean="0"/>
              <a:t>Firstname</a:t>
            </a:r>
            <a:r>
              <a:rPr lang="en-US" dirty="0" smtClean="0"/>
              <a:t> </a:t>
            </a:r>
            <a:r>
              <a:rPr lang="en-US" dirty="0" err="1" smtClean="0"/>
              <a:t>Lastname</a:t>
            </a:r>
            <a:r>
              <a:rPr lang="en-US" dirty="0" smtClean="0"/>
              <a:t> @contact</a:t>
            </a:r>
            <a:endParaRPr lang="en-US" dirty="0"/>
          </a:p>
        </p:txBody>
      </p:sp>
      <p:sp>
        <p:nvSpPr>
          <p:cNvPr id="11" name="Date Placeholder 3"/>
          <p:cNvSpPr>
            <a:spLocks noGrp="1"/>
          </p:cNvSpPr>
          <p:nvPr>
            <p:ph type="dt" sz="half" idx="2"/>
          </p:nvPr>
        </p:nvSpPr>
        <p:spPr>
          <a:xfrm>
            <a:off x="560341" y="9418090"/>
            <a:ext cx="5029691" cy="494680"/>
          </a:xfrm>
          <a:prstGeom prst="rect">
            <a:avLst/>
          </a:prstGeom>
          <a:noFill/>
        </p:spPr>
        <p:txBody>
          <a:bodyPr vert="horz" wrap="square" lIns="141955" tIns="123028" rIns="141955" bIns="123028" rtlCol="0">
            <a:spAutoFit/>
          </a:bodyPr>
          <a:lstStyle>
            <a:lvl1pPr>
              <a:defRPr lang="en-US" sz="1600" b="0" i="0" baseline="0" smtClean="0">
                <a:solidFill>
                  <a:srgbClr val="000000"/>
                </a:solidFill>
                <a:cs typeface="SharpSansNo1-Bold"/>
              </a:defRPr>
            </a:lvl1pPr>
          </a:lstStyle>
          <a:p>
            <a:pPr>
              <a:buFont typeface="Arial"/>
              <a:buNone/>
            </a:pPr>
            <a:fld id="{6F2CE8F0-E1DF-E042-B708-A7F9984AD880}" type="datetimeFigureOut">
              <a:rPr lang="en-US" smtClean="0"/>
              <a:pPr>
                <a:buFont typeface="Arial"/>
                <a:buNone/>
              </a:pPr>
              <a:t>08/05/17</a:t>
            </a:fld>
            <a:endParaRPr lang="en-US" dirty="0"/>
          </a:p>
        </p:txBody>
      </p:sp>
    </p:spTree>
    <p:extLst>
      <p:ext uri="{BB962C8B-B14F-4D97-AF65-F5344CB8AC3E}">
        <p14:creationId xmlns:p14="http://schemas.microsoft.com/office/powerpoint/2010/main" val="67920945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Rectangle 5"/>
          <p:cNvSpPr/>
          <p:nvPr userDrawn="1"/>
        </p:nvSpPr>
        <p:spPr>
          <a:xfrm>
            <a:off x="0" y="0"/>
            <a:ext cx="9601200" cy="12801600"/>
          </a:xfrm>
          <a:prstGeom prst="rect">
            <a:avLst/>
          </a:prstGeom>
          <a:solidFill>
            <a:schemeClr val="tx1">
              <a:lumMod val="85000"/>
              <a:lumOff val="15000"/>
            </a:schemeClr>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solidFill>
                <a:srgbClr val="41A03D"/>
              </a:solidFill>
            </a:endParaRPr>
          </a:p>
        </p:txBody>
      </p:sp>
      <p:sp>
        <p:nvSpPr>
          <p:cNvPr id="9" name="Title 8"/>
          <p:cNvSpPr>
            <a:spLocks noGrp="1"/>
          </p:cNvSpPr>
          <p:nvPr>
            <p:ph type="title" hasCustomPrompt="1"/>
          </p:nvPr>
        </p:nvSpPr>
        <p:spPr>
          <a:xfrm>
            <a:off x="906782" y="6074666"/>
            <a:ext cx="7819643" cy="417597"/>
          </a:xfrm>
        </p:spPr>
        <p:txBody>
          <a:bodyPr vert="horz" lIns="120189" tIns="60094" rIns="120189" bIns="60094" rtlCol="0" anchor="ctr">
            <a:spAutoFit/>
          </a:bodyPr>
          <a:lstStyle>
            <a:lvl1pPr algn="ctr">
              <a:defRPr lang="en-US" sz="2100" b="1" i="0" cap="all" spc="0" baseline="0" dirty="0">
                <a:solidFill>
                  <a:schemeClr val="bg1"/>
                </a:solidFill>
                <a:latin typeface="+mj-lt"/>
                <a:cs typeface="SharpSansNo1-Bold"/>
              </a:defRPr>
            </a:lvl1pPr>
          </a:lstStyle>
          <a:p>
            <a:pPr marL="0" lvl="0"/>
            <a:r>
              <a:rPr lang="fi-FI" dirty="0" smtClean="0"/>
              <a:t>// </a:t>
            </a:r>
            <a:r>
              <a:rPr lang="fi-FI" dirty="0" err="1" smtClean="0"/>
              <a:t>Add</a:t>
            </a:r>
            <a:r>
              <a:rPr lang="fi-FI" dirty="0" smtClean="0"/>
              <a:t> </a:t>
            </a:r>
            <a:r>
              <a:rPr lang="fi-FI" dirty="0" err="1" smtClean="0"/>
              <a:t>section</a:t>
            </a:r>
            <a:r>
              <a:rPr lang="fi-FI" dirty="0" smtClean="0"/>
              <a:t> </a:t>
            </a:r>
            <a:r>
              <a:rPr lang="fi-FI" dirty="0" err="1" smtClean="0"/>
              <a:t>header</a:t>
            </a:r>
            <a:endParaRPr lang="en-US" dirty="0"/>
          </a:p>
        </p:txBody>
      </p:sp>
    </p:spTree>
    <p:extLst>
      <p:ext uri="{BB962C8B-B14F-4D97-AF65-F5344CB8AC3E}">
        <p14:creationId xmlns:p14="http://schemas.microsoft.com/office/powerpoint/2010/main" val="282569734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hort text">
    <p:spTree>
      <p:nvGrpSpPr>
        <p:cNvPr id="1" name=""/>
        <p:cNvGrpSpPr/>
        <p:nvPr/>
      </p:nvGrpSpPr>
      <p:grpSpPr>
        <a:xfrm>
          <a:off x="0" y="0"/>
          <a:ext cx="0" cy="0"/>
          <a:chOff x="0" y="0"/>
          <a:chExt cx="0" cy="0"/>
        </a:xfrm>
      </p:grpSpPr>
      <p:grpSp>
        <p:nvGrpSpPr>
          <p:cNvPr id="11" name="Group 10"/>
          <p:cNvGrpSpPr/>
          <p:nvPr userDrawn="1"/>
        </p:nvGrpSpPr>
        <p:grpSpPr>
          <a:xfrm>
            <a:off x="0" y="0"/>
            <a:ext cx="9601200" cy="12801600"/>
            <a:chOff x="0" y="0"/>
            <a:chExt cx="9144000" cy="5143500"/>
          </a:xfrm>
        </p:grpSpPr>
        <p:pic>
          <p:nvPicPr>
            <p:cNvPr id="12" name="Picture 11"/>
            <p:cNvPicPr>
              <a:picLocks noChangeAspect="1"/>
            </p:cNvPicPr>
            <p:nvPr/>
          </p:nvPicPr>
          <p:blipFill>
            <a:blip r:embed="rId2"/>
            <a:stretch>
              <a:fillRect/>
            </a:stretch>
          </p:blipFill>
          <p:spPr>
            <a:xfrm>
              <a:off x="0" y="0"/>
              <a:ext cx="9144000" cy="5143500"/>
            </a:xfrm>
            <a:prstGeom prst="rect">
              <a:avLst/>
            </a:prstGeom>
          </p:spPr>
        </p:pic>
        <p:sp>
          <p:nvSpPr>
            <p:cNvPr id="13" name="Rectangle 12"/>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06782" y="5481939"/>
            <a:ext cx="7819643" cy="1603049"/>
          </a:xfrm>
        </p:spPr>
        <p:txBody>
          <a:bodyPr vert="horz" lIns="120189" tIns="60094" rIns="120189" bIns="60094" rtlCol="0" anchor="ctr">
            <a:spAutoFit/>
          </a:bodyPr>
          <a:lstStyle>
            <a:lvl1pPr algn="ctr">
              <a:defRPr lang="en-US" dirty="0"/>
            </a:lvl1pPr>
          </a:lstStyle>
          <a:p>
            <a:pPr marL="0" lvl="0"/>
            <a:r>
              <a:rPr lang="en-US" dirty="0" smtClean="0"/>
              <a:t>Click to edit Master title style</a:t>
            </a:r>
            <a:endParaRPr lang="en-US" dirty="0"/>
          </a:p>
        </p:txBody>
      </p:sp>
    </p:spTree>
    <p:extLst>
      <p:ext uri="{BB962C8B-B14F-4D97-AF65-F5344CB8AC3E}">
        <p14:creationId xmlns:p14="http://schemas.microsoft.com/office/powerpoint/2010/main" val="241923705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hort text with picture">
    <p:spTree>
      <p:nvGrpSpPr>
        <p:cNvPr id="1" name=""/>
        <p:cNvGrpSpPr/>
        <p:nvPr/>
      </p:nvGrpSpPr>
      <p:grpSpPr>
        <a:xfrm>
          <a:off x="0" y="0"/>
          <a:ext cx="0" cy="0"/>
          <a:chOff x="0" y="0"/>
          <a:chExt cx="0" cy="0"/>
        </a:xfrm>
      </p:grpSpPr>
      <p:sp>
        <p:nvSpPr>
          <p:cNvPr id="6" name="Picture Placeholder 4"/>
          <p:cNvSpPr>
            <a:spLocks noGrp="1"/>
          </p:cNvSpPr>
          <p:nvPr>
            <p:ph type="pic" sz="quarter" idx="10" hasCustomPrompt="1"/>
          </p:nvPr>
        </p:nvSpPr>
        <p:spPr>
          <a:xfrm>
            <a:off x="0" y="0"/>
            <a:ext cx="9601200" cy="12801600"/>
          </a:xfrm>
          <a:blipFill rotWithShape="1">
            <a:blip r:embed="rId2"/>
            <a:stretch>
              <a:fillRect/>
            </a:stretch>
          </a:blipFill>
        </p:spPr>
        <p:txBody>
          <a:bodyPr>
            <a:normAutofit/>
          </a:bodyPr>
          <a:lstStyle>
            <a:lvl1pPr marL="0" indent="0" algn="ctr">
              <a:buNone/>
              <a:defRPr sz="2100">
                <a:solidFill>
                  <a:schemeClr val="bg1"/>
                </a:solidFill>
              </a:defRPr>
            </a:lvl1pPr>
          </a:lstStyle>
          <a:p>
            <a:r>
              <a:rPr lang="en-US" dirty="0" smtClean="0"/>
              <a:t> </a:t>
            </a:r>
            <a:endParaRPr lang="en-US" dirty="0"/>
          </a:p>
        </p:txBody>
      </p:sp>
      <p:pic>
        <p:nvPicPr>
          <p:cNvPr id="8" name="Picture 7"/>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06782" y="5481939"/>
            <a:ext cx="7819643" cy="1603049"/>
          </a:xfrm>
        </p:spPr>
        <p:txBody>
          <a:bodyPr vert="horz" lIns="120189" tIns="60094" rIns="120189" bIns="60094" rtlCol="0" anchor="ctr">
            <a:spAutoFit/>
          </a:bodyPr>
          <a:lstStyle>
            <a:lvl1pPr algn="ctr">
              <a:defRPr lang="en-US" dirty="0">
                <a:solidFill>
                  <a:schemeClr val="bg1"/>
                </a:solidFill>
              </a:defRPr>
            </a:lvl1pPr>
          </a:lstStyle>
          <a:p>
            <a:pPr marL="0" lvl="0"/>
            <a:r>
              <a:rPr lang="en-US" dirty="0" smtClean="0"/>
              <a:t>Click to edit Master title style</a:t>
            </a:r>
            <a:endParaRPr lang="en-US" dirty="0"/>
          </a:p>
        </p:txBody>
      </p:sp>
    </p:spTree>
    <p:extLst>
      <p:ext uri="{BB962C8B-B14F-4D97-AF65-F5344CB8AC3E}">
        <p14:creationId xmlns:p14="http://schemas.microsoft.com/office/powerpoint/2010/main" val="231421820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hort text with title">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11" name="Title 14"/>
          <p:cNvSpPr>
            <a:spLocks noGrp="1"/>
          </p:cNvSpPr>
          <p:nvPr>
            <p:ph type="title"/>
          </p:nvPr>
        </p:nvSpPr>
        <p:spPr>
          <a:xfrm>
            <a:off x="917447" y="2984785"/>
            <a:ext cx="6851673" cy="1880151"/>
          </a:xfrm>
        </p:spPr>
        <p:txBody>
          <a:bodyPr wrap="square" tIns="47318" bIns="47318" anchor="ctr">
            <a:spAutoFit/>
          </a:bodyPr>
          <a:lstStyle>
            <a:lvl1pPr>
              <a:lnSpc>
                <a:spcPct val="80000"/>
              </a:lnSpc>
              <a:defRPr lang="en-US" sz="7100" b="1" i="0" kern="1200" baseline="0" dirty="0">
                <a:solidFill>
                  <a:srgbClr val="000000"/>
                </a:solidFill>
                <a:latin typeface="+mj-lt"/>
                <a:ea typeface="+mn-ea"/>
                <a:cs typeface="SharpSansNo1-Extrabold"/>
              </a:defRPr>
            </a:lvl1pPr>
          </a:lstStyle>
          <a:p>
            <a:r>
              <a:rPr lang="en-US" dirty="0" smtClean="0"/>
              <a:t>Click to edit Master title style</a:t>
            </a:r>
            <a:endParaRPr lang="en-US" dirty="0"/>
          </a:p>
        </p:txBody>
      </p:sp>
      <p:sp>
        <p:nvSpPr>
          <p:cNvPr id="7" name="Text Placeholder 6"/>
          <p:cNvSpPr>
            <a:spLocks noGrp="1"/>
          </p:cNvSpPr>
          <p:nvPr>
            <p:ph type="body" sz="quarter" idx="12"/>
          </p:nvPr>
        </p:nvSpPr>
        <p:spPr>
          <a:xfrm>
            <a:off x="917449" y="6209182"/>
            <a:ext cx="6390799" cy="3520441"/>
          </a:xfrm>
        </p:spPr>
        <p:txBody>
          <a:bodyPr>
            <a:noAutofit/>
          </a:bodyPr>
          <a:lstStyle>
            <a:lvl1pPr marL="0" indent="0">
              <a:buNone/>
              <a:defRPr sz="2600"/>
            </a:lvl1pPr>
            <a:lvl2pPr marL="600944" indent="0">
              <a:buNone/>
              <a:defRPr sz="2400"/>
            </a:lvl2pPr>
            <a:lvl3pPr marL="1201887" indent="0">
              <a:buNone/>
              <a:defRPr sz="2100"/>
            </a:lvl3pPr>
            <a:lvl4pPr marL="1802831" indent="0">
              <a:buNone/>
              <a:defRPr sz="1800"/>
            </a:lvl4pPr>
            <a:lvl5pPr marL="2403775" indent="0">
              <a:buNone/>
              <a:defRPr sz="1800"/>
            </a:lvl5pPr>
          </a:lstStyle>
          <a:p>
            <a:pPr lvl="0"/>
            <a:r>
              <a:rPr lang="fi-FI" dirty="0" err="1" smtClean="0"/>
              <a:t>Click</a:t>
            </a:r>
            <a:r>
              <a:rPr lang="fi-FI" dirty="0" smtClean="0"/>
              <a:t> to </a:t>
            </a:r>
            <a:r>
              <a:rPr lang="fi-FI" dirty="0" err="1" smtClean="0"/>
              <a:t>edit</a:t>
            </a:r>
            <a:r>
              <a:rPr lang="fi-FI" dirty="0" smtClean="0"/>
              <a:t> </a:t>
            </a:r>
            <a:r>
              <a:rPr lang="fi-FI" dirty="0" err="1" smtClean="0"/>
              <a:t>Master</a:t>
            </a:r>
            <a:r>
              <a:rPr lang="fi-FI" dirty="0" smtClean="0"/>
              <a:t> </a:t>
            </a:r>
            <a:r>
              <a:rPr lang="fi-FI" dirty="0" err="1" smtClean="0"/>
              <a:t>text</a:t>
            </a:r>
            <a:r>
              <a:rPr lang="fi-FI" dirty="0" smtClean="0"/>
              <a:t> </a:t>
            </a:r>
            <a:r>
              <a:rPr lang="fi-FI" dirty="0" err="1" smtClean="0"/>
              <a:t>styles</a:t>
            </a:r>
          </a:p>
          <a:p>
            <a:pPr lvl="1"/>
            <a:r>
              <a:rPr lang="fi-FI" dirty="0" smtClean="0"/>
              <a:t>Second </a:t>
            </a:r>
            <a:r>
              <a:rPr lang="fi-FI" dirty="0" err="1" smtClean="0"/>
              <a:t>level</a:t>
            </a:r>
            <a:endParaRPr lang="fi-FI" dirty="0" smtClean="0"/>
          </a:p>
          <a:p>
            <a:pPr lvl="2"/>
            <a:r>
              <a:rPr lang="fi-FI" dirty="0" smtClean="0"/>
              <a:t>Third </a:t>
            </a:r>
            <a:r>
              <a:rPr lang="fi-FI" dirty="0" err="1" smtClean="0"/>
              <a:t>level</a:t>
            </a:r>
            <a:endParaRPr lang="fi-FI" dirty="0" smtClean="0"/>
          </a:p>
          <a:p>
            <a:pPr lvl="3"/>
            <a:r>
              <a:rPr lang="fi-FI" dirty="0" err="1" smtClean="0"/>
              <a:t>Fourth</a:t>
            </a:r>
            <a:r>
              <a:rPr lang="fi-FI" dirty="0" smtClean="0"/>
              <a:t> </a:t>
            </a:r>
            <a:r>
              <a:rPr lang="fi-FI" dirty="0" err="1" smtClean="0"/>
              <a:t>level</a:t>
            </a:r>
            <a:endParaRPr lang="fi-FI" dirty="0" smtClean="0"/>
          </a:p>
          <a:p>
            <a:pPr lvl="4"/>
            <a:r>
              <a:rPr lang="fi-FI" dirty="0" err="1" smtClean="0"/>
              <a:t>Fifth</a:t>
            </a:r>
            <a:r>
              <a:rPr lang="fi-FI" dirty="0" smtClean="0"/>
              <a:t> </a:t>
            </a:r>
            <a:r>
              <a:rPr lang="fi-FI" dirty="0" err="1" smtClean="0"/>
              <a:t>level</a:t>
            </a:r>
            <a:endParaRPr lang="en-US" dirty="0"/>
          </a:p>
        </p:txBody>
      </p:sp>
    </p:spTree>
    <p:extLst>
      <p:ext uri="{BB962C8B-B14F-4D97-AF65-F5344CB8AC3E}">
        <p14:creationId xmlns:p14="http://schemas.microsoft.com/office/powerpoint/2010/main" val="191524853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hort text and content">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17449" y="2149405"/>
            <a:ext cx="4724578" cy="5251635"/>
          </a:xfrm>
        </p:spPr>
        <p:txBody>
          <a:bodyPr vert="horz" wrap="square" lIns="120189" tIns="47318" rIns="120189" bIns="47318" rtlCol="0" anchor="b">
            <a:normAutofit/>
          </a:bodyPr>
          <a:lstStyle>
            <a:lvl1pPr>
              <a:defRPr lang="en-US" sz="7100" baseline="0" dirty="0">
                <a:ea typeface="+mn-ea"/>
              </a:defRPr>
            </a:lvl1pPr>
          </a:lstStyle>
          <a:p>
            <a:pPr marL="0" lvl="0">
              <a:lnSpc>
                <a:spcPct val="80000"/>
              </a:lnSpc>
            </a:pPr>
            <a:r>
              <a:rPr lang="en-US" dirty="0" smtClean="0"/>
              <a:t>Click to edit Master title style</a:t>
            </a:r>
            <a:endParaRPr lang="en-US" dirty="0"/>
          </a:p>
        </p:txBody>
      </p:sp>
      <p:sp>
        <p:nvSpPr>
          <p:cNvPr id="13" name="Text Placeholder 12"/>
          <p:cNvSpPr>
            <a:spLocks noGrp="1"/>
          </p:cNvSpPr>
          <p:nvPr>
            <p:ph type="body" sz="quarter" idx="11"/>
          </p:nvPr>
        </p:nvSpPr>
        <p:spPr>
          <a:xfrm>
            <a:off x="917449" y="7707087"/>
            <a:ext cx="4724578" cy="3014649"/>
          </a:xfrm>
        </p:spPr>
        <p:txBody>
          <a:bodyPr vert="horz" wrap="square" lIns="120189" tIns="60094" rIns="120189" bIns="60094" rtlCol="0">
            <a:normAutofit/>
          </a:bodyPr>
          <a:lstStyle>
            <a:lvl1pPr marL="0" indent="0">
              <a:buNone/>
              <a:defRPr lang="fi-FI" sz="1800" dirty="0" smtClean="0"/>
            </a:lvl1pPr>
          </a:lstStyle>
          <a:p>
            <a:pPr lvl="0"/>
            <a:r>
              <a:rPr lang="en-US" dirty="0" smtClean="0"/>
              <a:t>Click to edit Master text styles</a:t>
            </a:r>
          </a:p>
        </p:txBody>
      </p:sp>
      <p:sp>
        <p:nvSpPr>
          <p:cNvPr id="7" name="Content Placeholder 6"/>
          <p:cNvSpPr>
            <a:spLocks noGrp="1"/>
          </p:cNvSpPr>
          <p:nvPr>
            <p:ph sz="quarter" idx="12" hasCustomPrompt="1"/>
          </p:nvPr>
        </p:nvSpPr>
        <p:spPr>
          <a:xfrm>
            <a:off x="6060310" y="2149406"/>
            <a:ext cx="2730123" cy="8572333"/>
          </a:xfrm>
        </p:spPr>
        <p:txBody>
          <a:bodyPr/>
          <a:lstStyle>
            <a:lvl1pPr marL="0" indent="0">
              <a:buNone/>
              <a:defRPr/>
            </a:lvl1pPr>
          </a:lstStyle>
          <a:p>
            <a:pPr lvl="0"/>
            <a:r>
              <a:rPr lang="fi-FI" dirty="0" smtClean="0"/>
              <a:t> </a:t>
            </a:r>
            <a:endParaRPr lang="en-US" dirty="0"/>
          </a:p>
        </p:txBody>
      </p:sp>
    </p:spTree>
    <p:extLst>
      <p:ext uri="{BB962C8B-B14F-4D97-AF65-F5344CB8AC3E}">
        <p14:creationId xmlns:p14="http://schemas.microsoft.com/office/powerpoint/2010/main" val="106869096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ullet points">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17447" y="2986833"/>
            <a:ext cx="6851673" cy="1880151"/>
          </a:xfrm>
        </p:spPr>
        <p:txBody>
          <a:bodyPr vert="horz" wrap="square" lIns="120189" tIns="47318" rIns="120189" bIns="47318" rtlCol="0" anchor="ctr">
            <a:spAutoFit/>
          </a:bodyPr>
          <a:lstStyle>
            <a:lvl1pPr>
              <a:lnSpc>
                <a:spcPct val="80000"/>
              </a:lnSpc>
              <a:defRPr lang="en-US" sz="7100" baseline="0" dirty="0">
                <a:ea typeface="+mn-ea"/>
              </a:defRPr>
            </a:lvl1pPr>
          </a:lstStyle>
          <a:p>
            <a:pPr marL="0" lvl="0">
              <a:lnSpc>
                <a:spcPct val="80000"/>
              </a:lnSpc>
            </a:pPr>
            <a:r>
              <a:rPr lang="en-US" dirty="0" smtClean="0"/>
              <a:t>Click to edit Master title style</a:t>
            </a:r>
            <a:endParaRPr lang="en-US" dirty="0"/>
          </a:p>
        </p:txBody>
      </p:sp>
      <p:sp>
        <p:nvSpPr>
          <p:cNvPr id="13" name="Text Placeholder 12"/>
          <p:cNvSpPr>
            <a:spLocks noGrp="1"/>
          </p:cNvSpPr>
          <p:nvPr>
            <p:ph type="body" sz="quarter" idx="11"/>
          </p:nvPr>
        </p:nvSpPr>
        <p:spPr>
          <a:xfrm>
            <a:off x="917449" y="6018353"/>
            <a:ext cx="3749802" cy="4902195"/>
          </a:xfrm>
        </p:spPr>
        <p:txBody>
          <a:bodyPr vert="horz" wrap="square" lIns="120189" tIns="60094" rIns="120189" bIns="60094" rtlCol="0">
            <a:normAutofit/>
          </a:bodyPr>
          <a:lstStyle>
            <a:lvl1pPr marL="375590" indent="-375590">
              <a:spcAft>
                <a:spcPts val="789"/>
              </a:spcAft>
              <a:buFont typeface="Arial"/>
              <a:buChar char="•"/>
              <a:defRPr lang="fi-FI" sz="1600" dirty="0" smtClean="0"/>
            </a:lvl1pPr>
          </a:lstStyle>
          <a:p>
            <a:pPr lvl="0"/>
            <a:endParaRPr lang="en-US" dirty="0" smtClean="0"/>
          </a:p>
        </p:txBody>
      </p:sp>
      <p:sp>
        <p:nvSpPr>
          <p:cNvPr id="12" name="Text Placeholder 12"/>
          <p:cNvSpPr>
            <a:spLocks noGrp="1"/>
          </p:cNvSpPr>
          <p:nvPr>
            <p:ph type="body" sz="quarter" idx="13"/>
          </p:nvPr>
        </p:nvSpPr>
        <p:spPr>
          <a:xfrm>
            <a:off x="5040631" y="6018355"/>
            <a:ext cx="3749802" cy="4902195"/>
          </a:xfrm>
        </p:spPr>
        <p:txBody>
          <a:bodyPr vert="horz" wrap="square" lIns="120189" tIns="60094" rIns="120189" bIns="60094" rtlCol="0">
            <a:normAutofit/>
          </a:bodyPr>
          <a:lstStyle>
            <a:lvl1pPr marL="375590" indent="-375590">
              <a:spcAft>
                <a:spcPts val="789"/>
              </a:spcAft>
              <a:buFont typeface="Arial"/>
              <a:buChar char="•"/>
              <a:defRPr lang="fi-FI" sz="1600" dirty="0" smtClean="0"/>
            </a:lvl1pPr>
          </a:lstStyle>
          <a:p>
            <a:pPr lvl="0"/>
            <a:endParaRPr lang="en-US" dirty="0" smtClean="0"/>
          </a:p>
        </p:txBody>
      </p:sp>
    </p:spTree>
    <p:extLst>
      <p:ext uri="{BB962C8B-B14F-4D97-AF65-F5344CB8AC3E}">
        <p14:creationId xmlns:p14="http://schemas.microsoft.com/office/powerpoint/2010/main" val="116167774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ullet points 2">
    <p:spTree>
      <p:nvGrpSpPr>
        <p:cNvPr id="1" name=""/>
        <p:cNvGrpSpPr/>
        <p:nvPr/>
      </p:nvGrpSpPr>
      <p:grpSpPr>
        <a:xfrm>
          <a:off x="0" y="0"/>
          <a:ext cx="0" cy="0"/>
          <a:chOff x="0" y="0"/>
          <a:chExt cx="0" cy="0"/>
        </a:xfrm>
      </p:grpSpPr>
      <p:sp>
        <p:nvSpPr>
          <p:cNvPr id="8" name="Rectangle 7"/>
          <p:cNvSpPr/>
          <p:nvPr userDrawn="1"/>
        </p:nvSpPr>
        <p:spPr>
          <a:xfrm>
            <a:off x="406403" y="873343"/>
            <a:ext cx="8823034" cy="11037672"/>
          </a:xfrm>
          <a:prstGeom prst="rect">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p>
        </p:txBody>
      </p:sp>
      <p:pic>
        <p:nvPicPr>
          <p:cNvPr id="10" name="Picture 9"/>
          <p:cNvPicPr>
            <a:picLocks noChangeAspect="1"/>
          </p:cNvPicPr>
          <p:nvPr userDrawn="1"/>
        </p:nvPicPr>
        <p:blipFill>
          <a:blip r:embed="rId2"/>
          <a:stretch>
            <a:fillRect/>
          </a:stretch>
        </p:blipFill>
        <p:spPr>
          <a:xfrm>
            <a:off x="9282806" y="924322"/>
            <a:ext cx="188884" cy="5359143"/>
          </a:xfrm>
          <a:prstGeom prst="rect">
            <a:avLst/>
          </a:prstGeom>
        </p:spPr>
      </p:pic>
      <p:sp>
        <p:nvSpPr>
          <p:cNvPr id="5" name="Text Placeholder 19"/>
          <p:cNvSpPr>
            <a:spLocks noGrp="1"/>
          </p:cNvSpPr>
          <p:nvPr>
            <p:ph type="body" sz="quarter" idx="13"/>
          </p:nvPr>
        </p:nvSpPr>
        <p:spPr>
          <a:xfrm>
            <a:off x="917455" y="6442038"/>
            <a:ext cx="4779670" cy="417597"/>
          </a:xfrm>
        </p:spPr>
        <p:txBody>
          <a:bodyPr wrap="square" anchor="t">
            <a:spAutoFit/>
          </a:bodyPr>
          <a:lstStyle>
            <a:lvl1pPr marL="0" indent="0">
              <a:lnSpc>
                <a:spcPct val="90000"/>
              </a:lnSpc>
              <a:buNone/>
              <a:defRPr sz="2100" b="1" i="0" spc="-66">
                <a:solidFill>
                  <a:srgbClr val="210F00"/>
                </a:solidFill>
                <a:latin typeface="+mj-lt"/>
                <a:cs typeface="SharpSansNo1-Bold"/>
              </a:defRPr>
            </a:lvl1pPr>
            <a:lvl2pPr>
              <a:defRPr sz="1800"/>
            </a:lvl2pPr>
            <a:lvl3pPr>
              <a:defRPr sz="1600"/>
            </a:lvl3pPr>
            <a:lvl4pPr>
              <a:defRPr sz="1400"/>
            </a:lvl4pPr>
            <a:lvl5pPr marL="2403775" indent="0">
              <a:buNone/>
              <a:defRPr sz="1400"/>
            </a:lvl5pPr>
          </a:lstStyle>
          <a:p>
            <a:pPr lvl="0"/>
            <a:r>
              <a:rPr lang="en-US" dirty="0" smtClean="0"/>
              <a:t>Click to edit Master text styles</a:t>
            </a:r>
          </a:p>
        </p:txBody>
      </p:sp>
      <p:sp>
        <p:nvSpPr>
          <p:cNvPr id="15" name="Title 14"/>
          <p:cNvSpPr>
            <a:spLocks noGrp="1"/>
          </p:cNvSpPr>
          <p:nvPr>
            <p:ph type="title"/>
          </p:nvPr>
        </p:nvSpPr>
        <p:spPr>
          <a:xfrm>
            <a:off x="917447" y="2984785"/>
            <a:ext cx="6851673" cy="1880151"/>
          </a:xfrm>
        </p:spPr>
        <p:txBody>
          <a:bodyPr wrap="square" tIns="47318" bIns="47318" anchor="ctr">
            <a:spAutoFit/>
          </a:bodyPr>
          <a:lstStyle>
            <a:lvl1pPr>
              <a:lnSpc>
                <a:spcPct val="80000"/>
              </a:lnSpc>
              <a:defRPr lang="en-US" sz="7100" b="1" i="0" kern="1200" baseline="0" dirty="0">
                <a:solidFill>
                  <a:srgbClr val="000000"/>
                </a:solidFill>
                <a:latin typeface="+mj-lt"/>
                <a:ea typeface="+mn-ea"/>
                <a:cs typeface="SharpSansNo1-Extrabold"/>
              </a:defRPr>
            </a:lvl1pPr>
          </a:lstStyle>
          <a:p>
            <a:r>
              <a:rPr lang="en-US" dirty="0" smtClean="0"/>
              <a:t>Click to edit Master title style</a:t>
            </a:r>
            <a:endParaRPr lang="en-US" dirty="0"/>
          </a:p>
        </p:txBody>
      </p:sp>
      <p:sp>
        <p:nvSpPr>
          <p:cNvPr id="4" name="Text Placeholder 3"/>
          <p:cNvSpPr>
            <a:spLocks noGrp="1"/>
          </p:cNvSpPr>
          <p:nvPr>
            <p:ph type="body" sz="quarter" idx="21"/>
          </p:nvPr>
        </p:nvSpPr>
        <p:spPr>
          <a:xfrm>
            <a:off x="917454" y="7933036"/>
            <a:ext cx="4780598" cy="3010747"/>
          </a:xfrm>
        </p:spPr>
        <p:txBody>
          <a:bodyPr>
            <a:noAutofit/>
          </a:bodyPr>
          <a:lstStyle>
            <a:lvl1pPr marL="225354" indent="-225354">
              <a:buFont typeface="Arial"/>
              <a:buChar char="•"/>
              <a:defRPr sz="1200"/>
            </a:lvl1pPr>
            <a:lvl2pPr marL="600944" indent="0">
              <a:buNone/>
              <a:defRPr sz="1100"/>
            </a:lvl2pPr>
            <a:lvl3pPr marL="1201887" indent="0">
              <a:buNone/>
              <a:defRPr sz="900"/>
            </a:lvl3pPr>
            <a:lvl4pPr marL="1802831" indent="0">
              <a:buNone/>
              <a:defRPr sz="800"/>
            </a:lvl4pPr>
            <a:lvl5pPr marL="2403775" indent="0">
              <a:buNone/>
              <a:defRPr sz="800"/>
            </a:lvl5pPr>
          </a:lstStyle>
          <a:p>
            <a:pPr lvl="0"/>
            <a:r>
              <a:rPr lang="fi-FI" dirty="0" err="1" smtClean="0"/>
              <a:t>Click</a:t>
            </a:r>
            <a:r>
              <a:rPr lang="fi-FI" dirty="0" smtClean="0"/>
              <a:t> to </a:t>
            </a:r>
            <a:r>
              <a:rPr lang="fi-FI" dirty="0" err="1" smtClean="0"/>
              <a:t>edit</a:t>
            </a:r>
            <a:r>
              <a:rPr lang="fi-FI" dirty="0" smtClean="0"/>
              <a:t> </a:t>
            </a:r>
            <a:r>
              <a:rPr lang="fi-FI" dirty="0" err="1" smtClean="0"/>
              <a:t>Master</a:t>
            </a:r>
            <a:r>
              <a:rPr lang="fi-FI" dirty="0" smtClean="0"/>
              <a:t> </a:t>
            </a:r>
            <a:r>
              <a:rPr lang="fi-FI" dirty="0" err="1" smtClean="0"/>
              <a:t>text</a:t>
            </a:r>
            <a:r>
              <a:rPr lang="fi-FI" dirty="0" smtClean="0"/>
              <a:t> </a:t>
            </a:r>
            <a:r>
              <a:rPr lang="fi-FI" dirty="0" err="1" smtClean="0"/>
              <a:t>styles</a:t>
            </a:r>
            <a:endParaRPr lang="fi-FI" dirty="0" smtClean="0"/>
          </a:p>
        </p:txBody>
      </p:sp>
    </p:spTree>
    <p:extLst>
      <p:ext uri="{BB962C8B-B14F-4D97-AF65-F5344CB8AC3E}">
        <p14:creationId xmlns:p14="http://schemas.microsoft.com/office/powerpoint/2010/main" val="358776635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Short text and content 2">
    <p:spTree>
      <p:nvGrpSpPr>
        <p:cNvPr id="1" name=""/>
        <p:cNvGrpSpPr/>
        <p:nvPr/>
      </p:nvGrpSpPr>
      <p:grpSpPr>
        <a:xfrm>
          <a:off x="0" y="0"/>
          <a:ext cx="0" cy="0"/>
          <a:chOff x="0" y="0"/>
          <a:chExt cx="0" cy="0"/>
        </a:xfrm>
      </p:grpSpPr>
      <p:grpSp>
        <p:nvGrpSpPr>
          <p:cNvPr id="3" name="Group 2"/>
          <p:cNvGrpSpPr/>
          <p:nvPr userDrawn="1"/>
        </p:nvGrpSpPr>
        <p:grpSpPr>
          <a:xfrm>
            <a:off x="0" y="0"/>
            <a:ext cx="9601200" cy="12801600"/>
            <a:chOff x="0" y="0"/>
            <a:chExt cx="9144000" cy="5143500"/>
          </a:xfrm>
        </p:grpSpPr>
        <p:pic>
          <p:nvPicPr>
            <p:cNvPr id="4" name="Picture 3"/>
            <p:cNvPicPr>
              <a:picLocks noChangeAspect="1"/>
            </p:cNvPicPr>
            <p:nvPr/>
          </p:nvPicPr>
          <p:blipFill>
            <a:blip r:embed="rId2"/>
            <a:stretch>
              <a:fillRect/>
            </a:stretch>
          </p:blipFill>
          <p:spPr>
            <a:xfrm>
              <a:off x="0" y="0"/>
              <a:ext cx="9144000" cy="5143500"/>
            </a:xfrm>
            <a:prstGeom prst="rect">
              <a:avLst/>
            </a:prstGeom>
          </p:spPr>
        </p:pic>
        <p:sp>
          <p:nvSpPr>
            <p:cNvPr id="5" name="Rectangle 4"/>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17448" y="2149405"/>
            <a:ext cx="3872484" cy="5251635"/>
          </a:xfrm>
        </p:spPr>
        <p:txBody>
          <a:bodyPr vert="horz" wrap="square" lIns="120189" tIns="47318" rIns="120189" bIns="47318" rtlCol="0" anchor="b">
            <a:normAutofit/>
          </a:bodyPr>
          <a:lstStyle>
            <a:lvl1pPr>
              <a:lnSpc>
                <a:spcPct val="80000"/>
              </a:lnSpc>
              <a:defRPr lang="en-US" sz="7100" baseline="0" dirty="0">
                <a:ea typeface="+mn-ea"/>
              </a:defRPr>
            </a:lvl1pPr>
          </a:lstStyle>
          <a:p>
            <a:pPr marL="0" lvl="0">
              <a:lnSpc>
                <a:spcPct val="80000"/>
              </a:lnSpc>
            </a:pPr>
            <a:r>
              <a:rPr lang="en-US" dirty="0" smtClean="0"/>
              <a:t>Click to edit Master title style</a:t>
            </a:r>
            <a:endParaRPr lang="en-US" dirty="0"/>
          </a:p>
        </p:txBody>
      </p:sp>
      <p:sp>
        <p:nvSpPr>
          <p:cNvPr id="13" name="Text Placeholder 12"/>
          <p:cNvSpPr>
            <a:spLocks noGrp="1"/>
          </p:cNvSpPr>
          <p:nvPr>
            <p:ph type="body" sz="quarter" idx="11"/>
          </p:nvPr>
        </p:nvSpPr>
        <p:spPr>
          <a:xfrm>
            <a:off x="917448" y="7707087"/>
            <a:ext cx="3872484" cy="3213462"/>
          </a:xfrm>
        </p:spPr>
        <p:txBody>
          <a:bodyPr vert="horz" wrap="square" lIns="120189" tIns="60094" rIns="120189" bIns="60094" rtlCol="0">
            <a:normAutofit/>
          </a:bodyPr>
          <a:lstStyle>
            <a:lvl1pPr marL="0" indent="0">
              <a:buNone/>
              <a:defRPr lang="fi-FI" sz="1800" dirty="0" smtClean="0"/>
            </a:lvl1pPr>
          </a:lstStyle>
          <a:p>
            <a:pPr lvl="0"/>
            <a:r>
              <a:rPr lang="en-US" dirty="0" smtClean="0"/>
              <a:t>Click to edit Master text styles</a:t>
            </a:r>
          </a:p>
        </p:txBody>
      </p:sp>
      <p:sp>
        <p:nvSpPr>
          <p:cNvPr id="7" name="Content Placeholder 6"/>
          <p:cNvSpPr>
            <a:spLocks noGrp="1"/>
          </p:cNvSpPr>
          <p:nvPr>
            <p:ph sz="quarter" idx="12" hasCustomPrompt="1"/>
          </p:nvPr>
        </p:nvSpPr>
        <p:spPr>
          <a:xfrm>
            <a:off x="5139945" y="2149405"/>
            <a:ext cx="3661155" cy="8771144"/>
          </a:xfrm>
        </p:spPr>
        <p:txBody>
          <a:bodyPr>
            <a:normAutofit/>
          </a:bodyPr>
          <a:lstStyle>
            <a:lvl1pPr marL="0" indent="0">
              <a:buNone/>
              <a:defRPr sz="1800"/>
            </a:lvl1pPr>
          </a:lstStyle>
          <a:p>
            <a:pPr lvl="0"/>
            <a:r>
              <a:rPr lang="fi-FI" dirty="0" smtClean="0"/>
              <a:t> </a:t>
            </a:r>
            <a:endParaRPr lang="en-US" dirty="0"/>
          </a:p>
        </p:txBody>
      </p:sp>
    </p:spTree>
    <p:extLst>
      <p:ext uri="{BB962C8B-B14F-4D97-AF65-F5344CB8AC3E}">
        <p14:creationId xmlns:p14="http://schemas.microsoft.com/office/powerpoint/2010/main" val="740065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Rectangle 5"/>
          <p:cNvSpPr/>
          <p:nvPr userDrawn="1"/>
        </p:nvSpPr>
        <p:spPr>
          <a:xfrm>
            <a:off x="0" y="0"/>
            <a:ext cx="9601200" cy="12801600"/>
          </a:xfrm>
          <a:prstGeom prst="rect">
            <a:avLst/>
          </a:prstGeom>
          <a:solidFill>
            <a:schemeClr val="tx1">
              <a:lumMod val="85000"/>
              <a:lumOff val="15000"/>
            </a:schemeClr>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solidFill>
                <a:srgbClr val="41A03D"/>
              </a:solidFill>
            </a:endParaRPr>
          </a:p>
        </p:txBody>
      </p:sp>
      <p:sp>
        <p:nvSpPr>
          <p:cNvPr id="9" name="Title 8"/>
          <p:cNvSpPr>
            <a:spLocks noGrp="1"/>
          </p:cNvSpPr>
          <p:nvPr>
            <p:ph type="title" hasCustomPrompt="1"/>
          </p:nvPr>
        </p:nvSpPr>
        <p:spPr>
          <a:xfrm>
            <a:off x="906782" y="6074666"/>
            <a:ext cx="7819643" cy="417597"/>
          </a:xfrm>
        </p:spPr>
        <p:txBody>
          <a:bodyPr vert="horz" lIns="120189" tIns="60094" rIns="120189" bIns="60094" rtlCol="0" anchor="ctr">
            <a:spAutoFit/>
          </a:bodyPr>
          <a:lstStyle>
            <a:lvl1pPr algn="ctr">
              <a:defRPr lang="en-US" sz="2100" b="0" i="0" cap="all" spc="0" baseline="0" dirty="0">
                <a:solidFill>
                  <a:schemeClr val="bg1"/>
                </a:solidFill>
                <a:latin typeface="SharpSansNo1-Bold"/>
                <a:cs typeface="SharpSansNo1-Bold"/>
              </a:defRPr>
            </a:lvl1pPr>
          </a:lstStyle>
          <a:p>
            <a:pPr marL="0" lvl="0"/>
            <a:r>
              <a:rPr lang="fi-FI" dirty="0" smtClean="0"/>
              <a:t>// </a:t>
            </a:r>
            <a:r>
              <a:rPr lang="fi-FI" dirty="0" err="1" smtClean="0"/>
              <a:t>Add</a:t>
            </a:r>
            <a:r>
              <a:rPr lang="fi-FI" dirty="0" smtClean="0"/>
              <a:t> </a:t>
            </a:r>
            <a:r>
              <a:rPr lang="fi-FI" dirty="0" err="1" smtClean="0"/>
              <a:t>section</a:t>
            </a:r>
            <a:r>
              <a:rPr lang="fi-FI" dirty="0" smtClean="0"/>
              <a:t> </a:t>
            </a:r>
            <a:r>
              <a:rPr lang="fi-FI" dirty="0" err="1" smtClean="0"/>
              <a:t>header</a:t>
            </a:r>
            <a:endParaRPr lang="en-US" dirty="0"/>
          </a:p>
        </p:txBody>
      </p:sp>
    </p:spTree>
    <p:extLst>
      <p:ext uri="{BB962C8B-B14F-4D97-AF65-F5344CB8AC3E}">
        <p14:creationId xmlns:p14="http://schemas.microsoft.com/office/powerpoint/2010/main" val="314361281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diagram">
    <p:spTree>
      <p:nvGrpSpPr>
        <p:cNvPr id="1" name=""/>
        <p:cNvGrpSpPr/>
        <p:nvPr/>
      </p:nvGrpSpPr>
      <p:grpSpPr>
        <a:xfrm>
          <a:off x="0" y="0"/>
          <a:ext cx="0" cy="0"/>
          <a:chOff x="0" y="0"/>
          <a:chExt cx="0" cy="0"/>
        </a:xfrm>
      </p:grpSpPr>
      <p:sp>
        <p:nvSpPr>
          <p:cNvPr id="2" name="Title 1"/>
          <p:cNvSpPr>
            <a:spLocks noGrp="1"/>
          </p:cNvSpPr>
          <p:nvPr>
            <p:ph type="title"/>
          </p:nvPr>
        </p:nvSpPr>
        <p:spPr>
          <a:xfrm>
            <a:off x="535292" y="1202077"/>
            <a:ext cx="8568183" cy="546966"/>
          </a:xfrm>
        </p:spPr>
        <p:txBody>
          <a:bodyPr wrap="square" tIns="47318" bIns="47318" anchor="t">
            <a:spAutoFit/>
          </a:bodyPr>
          <a:lstStyle>
            <a:lvl1pPr>
              <a:defRPr sz="3200" spc="-66"/>
            </a:lvl1pPr>
          </a:lstStyle>
          <a:p>
            <a:r>
              <a:rPr lang="en-US" dirty="0" smtClean="0"/>
              <a:t>Click to edit Master title style</a:t>
            </a:r>
            <a:endParaRPr lang="en-US" dirty="0"/>
          </a:p>
        </p:txBody>
      </p:sp>
      <p:pic>
        <p:nvPicPr>
          <p:cNvPr id="12" name="Picture 11"/>
          <p:cNvPicPr>
            <a:picLocks noChangeAspect="1"/>
          </p:cNvPicPr>
          <p:nvPr userDrawn="1"/>
        </p:nvPicPr>
        <p:blipFill>
          <a:blip r:embed="rId2"/>
          <a:stretch>
            <a:fillRect/>
          </a:stretch>
        </p:blipFill>
        <p:spPr>
          <a:xfrm>
            <a:off x="9282806" y="924322"/>
            <a:ext cx="188884" cy="5359143"/>
          </a:xfrm>
          <a:prstGeom prst="rect">
            <a:avLst/>
          </a:prstGeom>
        </p:spPr>
      </p:pic>
      <p:sp>
        <p:nvSpPr>
          <p:cNvPr id="6" name="Content Placeholder 5"/>
          <p:cNvSpPr>
            <a:spLocks noGrp="1"/>
          </p:cNvSpPr>
          <p:nvPr>
            <p:ph sz="quarter" idx="11" hasCustomPrompt="1"/>
          </p:nvPr>
        </p:nvSpPr>
        <p:spPr>
          <a:xfrm>
            <a:off x="535069" y="3296808"/>
            <a:ext cx="8567737" cy="8323410"/>
          </a:xfrm>
        </p:spPr>
        <p:txBody>
          <a:bodyPr>
            <a:normAutofit/>
          </a:bodyPr>
          <a:lstStyle>
            <a:lvl1pPr marL="0" indent="0">
              <a:buNone/>
              <a:defRPr sz="1400"/>
            </a:lvl1pPr>
            <a:lvl2pPr>
              <a:defRPr sz="1600"/>
            </a:lvl2pPr>
            <a:lvl3pPr>
              <a:defRPr sz="1400"/>
            </a:lvl3pPr>
            <a:lvl4pPr>
              <a:defRPr sz="1400"/>
            </a:lvl4pPr>
            <a:lvl5pPr>
              <a:defRPr sz="1400"/>
            </a:lvl5pPr>
          </a:lstStyle>
          <a:p>
            <a:pPr lvl="0"/>
            <a:r>
              <a:rPr lang="fi-FI" dirty="0" smtClean="0"/>
              <a:t> </a:t>
            </a:r>
            <a:endParaRPr lang="en-US" dirty="0"/>
          </a:p>
        </p:txBody>
      </p:sp>
    </p:spTree>
    <p:extLst>
      <p:ext uri="{BB962C8B-B14F-4D97-AF65-F5344CB8AC3E}">
        <p14:creationId xmlns:p14="http://schemas.microsoft.com/office/powerpoint/2010/main" val="161413708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nd diagram 2">
    <p:spTree>
      <p:nvGrpSpPr>
        <p:cNvPr id="1" name=""/>
        <p:cNvGrpSpPr/>
        <p:nvPr/>
      </p:nvGrpSpPr>
      <p:grpSpPr>
        <a:xfrm>
          <a:off x="0" y="0"/>
          <a:ext cx="0" cy="0"/>
          <a:chOff x="0" y="0"/>
          <a:chExt cx="0" cy="0"/>
        </a:xfrm>
      </p:grpSpPr>
      <p:grpSp>
        <p:nvGrpSpPr>
          <p:cNvPr id="5" name="Group 4"/>
          <p:cNvGrpSpPr/>
          <p:nvPr userDrawn="1"/>
        </p:nvGrpSpPr>
        <p:grpSpPr>
          <a:xfrm>
            <a:off x="0" y="0"/>
            <a:ext cx="9601200" cy="12801600"/>
            <a:chOff x="0" y="0"/>
            <a:chExt cx="9144000" cy="5143500"/>
          </a:xfrm>
        </p:grpSpPr>
        <p:pic>
          <p:nvPicPr>
            <p:cNvPr id="7" name="Picture 6"/>
            <p:cNvPicPr>
              <a:picLocks noChangeAspect="1"/>
            </p:cNvPicPr>
            <p:nvPr/>
          </p:nvPicPr>
          <p:blipFill>
            <a:blip r:embed="rId2"/>
            <a:stretch>
              <a:fillRect/>
            </a:stretch>
          </p:blipFill>
          <p:spPr>
            <a:xfrm>
              <a:off x="0" y="0"/>
              <a:ext cx="9144000" cy="5143500"/>
            </a:xfrm>
            <a:prstGeom prst="rect">
              <a:avLst/>
            </a:prstGeom>
          </p:spPr>
        </p:pic>
        <p:sp>
          <p:nvSpPr>
            <p:cNvPr id="8" name="Rectangle 7"/>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sp>
        <p:nvSpPr>
          <p:cNvPr id="2" name="Title 1"/>
          <p:cNvSpPr>
            <a:spLocks noGrp="1"/>
          </p:cNvSpPr>
          <p:nvPr>
            <p:ph type="title"/>
          </p:nvPr>
        </p:nvSpPr>
        <p:spPr>
          <a:xfrm>
            <a:off x="906780" y="1779257"/>
            <a:ext cx="7862318" cy="434114"/>
          </a:xfrm>
        </p:spPr>
        <p:txBody>
          <a:bodyPr wrap="square" tIns="47318" bIns="47318" anchor="t">
            <a:spAutoFit/>
          </a:bodyPr>
          <a:lstStyle>
            <a:lvl1pPr>
              <a:defRPr sz="2400" spc="-66"/>
            </a:lvl1pPr>
          </a:lstStyle>
          <a:p>
            <a:r>
              <a:rPr lang="en-US" dirty="0" smtClean="0"/>
              <a:t>Click to edit Master title style</a:t>
            </a:r>
            <a:endParaRPr lang="en-US" dirty="0"/>
          </a:p>
        </p:txBody>
      </p:sp>
      <p:sp>
        <p:nvSpPr>
          <p:cNvPr id="6" name="Content Placeholder 5"/>
          <p:cNvSpPr>
            <a:spLocks noGrp="1"/>
          </p:cNvSpPr>
          <p:nvPr>
            <p:ph sz="quarter" idx="11" hasCustomPrompt="1"/>
          </p:nvPr>
        </p:nvSpPr>
        <p:spPr>
          <a:xfrm>
            <a:off x="906780" y="3296809"/>
            <a:ext cx="7862318" cy="7623741"/>
          </a:xfrm>
        </p:spPr>
        <p:txBody>
          <a:bodyPr>
            <a:normAutofit/>
          </a:bodyPr>
          <a:lstStyle>
            <a:lvl1pPr marL="0" indent="0">
              <a:buNone/>
              <a:defRPr sz="1300"/>
            </a:lvl1pPr>
            <a:lvl2pPr>
              <a:defRPr sz="1600"/>
            </a:lvl2pPr>
            <a:lvl3pPr>
              <a:defRPr sz="1400"/>
            </a:lvl3pPr>
            <a:lvl4pPr>
              <a:defRPr sz="1400"/>
            </a:lvl4pPr>
            <a:lvl5pPr>
              <a:defRPr sz="1400"/>
            </a:lvl5pPr>
          </a:lstStyle>
          <a:p>
            <a:pPr lvl="0"/>
            <a:r>
              <a:rPr lang="fi-FI" dirty="0" smtClean="0"/>
              <a:t> </a:t>
            </a:r>
            <a:endParaRPr lang="en-US" dirty="0"/>
          </a:p>
        </p:txBody>
      </p:sp>
      <p:pic>
        <p:nvPicPr>
          <p:cNvPr id="12" name="Picture 11"/>
          <p:cNvPicPr>
            <a:picLocks noChangeAspect="1"/>
          </p:cNvPicPr>
          <p:nvPr userDrawn="1"/>
        </p:nvPicPr>
        <p:blipFill>
          <a:blip r:embed="rId3"/>
          <a:stretch>
            <a:fillRect/>
          </a:stretch>
        </p:blipFill>
        <p:spPr>
          <a:xfrm>
            <a:off x="9282806" y="924322"/>
            <a:ext cx="188884" cy="5359143"/>
          </a:xfrm>
          <a:prstGeom prst="rect">
            <a:avLst/>
          </a:prstGeom>
        </p:spPr>
      </p:pic>
    </p:spTree>
    <p:extLst>
      <p:ext uri="{BB962C8B-B14F-4D97-AF65-F5344CB8AC3E}">
        <p14:creationId xmlns:p14="http://schemas.microsoft.com/office/powerpoint/2010/main" val="2102351506"/>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 content">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9282806" y="924322"/>
            <a:ext cx="188884" cy="5359143"/>
          </a:xfrm>
          <a:prstGeom prst="rect">
            <a:avLst/>
          </a:prstGeom>
        </p:spPr>
      </p:pic>
      <p:sp>
        <p:nvSpPr>
          <p:cNvPr id="5" name="Text Placeholder 19"/>
          <p:cNvSpPr>
            <a:spLocks noGrp="1"/>
          </p:cNvSpPr>
          <p:nvPr>
            <p:ph type="body" sz="quarter" idx="13"/>
          </p:nvPr>
        </p:nvSpPr>
        <p:spPr>
          <a:xfrm>
            <a:off x="917138" y="6729258"/>
            <a:ext cx="3893593" cy="336785"/>
          </a:xfrm>
        </p:spPr>
        <p:txBody>
          <a:bodyPr wrap="square" anchor="b">
            <a:spAutoFit/>
          </a:bodyPr>
          <a:lstStyle>
            <a:lvl1pPr marL="0" indent="0">
              <a:buNone/>
              <a:defRPr sz="1400" b="1" i="0">
                <a:solidFill>
                  <a:srgbClr val="210F00"/>
                </a:solidFill>
                <a:latin typeface="+mj-lt"/>
                <a:cs typeface="SharpSansNo1-Bold"/>
              </a:defRPr>
            </a:lvl1pPr>
            <a:lvl2pPr>
              <a:defRPr sz="1800"/>
            </a:lvl2pPr>
            <a:lvl3pPr>
              <a:defRPr sz="1600"/>
            </a:lvl3pPr>
            <a:lvl4pPr>
              <a:defRPr sz="1400"/>
            </a:lvl4pPr>
            <a:lvl5pPr marL="2403775" indent="0">
              <a:buNone/>
              <a:defRPr sz="1400"/>
            </a:lvl5pPr>
          </a:lstStyle>
          <a:p>
            <a:pPr lvl="0"/>
            <a:r>
              <a:rPr lang="en-US" dirty="0" smtClean="0"/>
              <a:t>Click to edit Master text styles</a:t>
            </a:r>
          </a:p>
        </p:txBody>
      </p:sp>
      <p:sp>
        <p:nvSpPr>
          <p:cNvPr id="20" name="Content Placeholder 11"/>
          <p:cNvSpPr>
            <a:spLocks noGrp="1"/>
          </p:cNvSpPr>
          <p:nvPr>
            <p:ph sz="quarter" idx="19"/>
          </p:nvPr>
        </p:nvSpPr>
        <p:spPr>
          <a:xfrm>
            <a:off x="917449" y="7363968"/>
            <a:ext cx="3893278" cy="3745653"/>
          </a:xfrm>
        </p:spPr>
        <p:txBody>
          <a:bodyPr>
            <a:normAutofit/>
          </a:bodyPr>
          <a:lstStyle>
            <a:lvl1pPr marL="0" indent="0">
              <a:spcAft>
                <a:spcPts val="789"/>
              </a:spcAft>
              <a:buNone/>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marL="0" marR="0" lvl="0" indent="0" algn="l" defTabSz="600944" rtl="0" eaLnBrk="1" fontAlgn="auto" latinLnBrk="0" hangingPunct="1">
              <a:lnSpc>
                <a:spcPct val="100000"/>
              </a:lnSpc>
              <a:spcBef>
                <a:spcPts val="0"/>
              </a:spcBef>
              <a:spcAft>
                <a:spcPts val="789"/>
              </a:spcAft>
              <a:buClrTx/>
              <a:buSzTx/>
              <a:buFont typeface="Arial"/>
              <a:buNone/>
              <a:tabLst/>
              <a:defRPr/>
            </a:pPr>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1"/>
          <p:cNvSpPr>
            <a:spLocks noGrp="1"/>
          </p:cNvSpPr>
          <p:nvPr>
            <p:ph sz="quarter" idx="20"/>
          </p:nvPr>
        </p:nvSpPr>
        <p:spPr>
          <a:xfrm>
            <a:off x="4895680" y="7363968"/>
            <a:ext cx="3893278" cy="3745653"/>
          </a:xfrm>
        </p:spPr>
        <p:txBody>
          <a:bodyPr>
            <a:normAutofit/>
          </a:bodyPr>
          <a:lstStyle>
            <a:lvl1pPr marL="0" marR="0" indent="0" algn="l" defTabSz="600944" rtl="0" eaLnBrk="1" fontAlgn="auto" latinLnBrk="0" hangingPunct="1">
              <a:lnSpc>
                <a:spcPct val="100000"/>
              </a:lnSpc>
              <a:spcBef>
                <a:spcPts val="0"/>
              </a:spcBef>
              <a:spcAft>
                <a:spcPts val="789"/>
              </a:spcAft>
              <a:buClrTx/>
              <a:buSzTx/>
              <a:buFont typeface="Arial"/>
              <a:buNone/>
              <a:tabLst/>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marL="0" marR="0" lvl="0" indent="0" algn="l" defTabSz="600944" rtl="0" eaLnBrk="1" fontAlgn="auto" latinLnBrk="0" hangingPunct="1">
              <a:lnSpc>
                <a:spcPct val="100000"/>
              </a:lnSpc>
              <a:spcBef>
                <a:spcPts val="0"/>
              </a:spcBef>
              <a:spcAft>
                <a:spcPts val="789"/>
              </a:spcAft>
              <a:buClrTx/>
              <a:buSzTx/>
              <a:buFont typeface="Arial"/>
              <a:buNone/>
              <a:tabLst/>
              <a:defRPr/>
            </a:pPr>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itle 14"/>
          <p:cNvSpPr>
            <a:spLocks noGrp="1"/>
          </p:cNvSpPr>
          <p:nvPr>
            <p:ph type="title"/>
          </p:nvPr>
        </p:nvSpPr>
        <p:spPr>
          <a:xfrm>
            <a:off x="917447" y="2984785"/>
            <a:ext cx="6851673" cy="1880151"/>
          </a:xfrm>
        </p:spPr>
        <p:txBody>
          <a:bodyPr wrap="square" tIns="47318" bIns="47318" anchor="ctr">
            <a:spAutoFit/>
          </a:bodyPr>
          <a:lstStyle>
            <a:lvl1pPr>
              <a:lnSpc>
                <a:spcPct val="80000"/>
              </a:lnSpc>
              <a:defRPr lang="en-US" sz="7100" b="1" i="0" kern="1200" baseline="0" dirty="0">
                <a:solidFill>
                  <a:srgbClr val="000000"/>
                </a:solidFill>
                <a:latin typeface="+mj-lt"/>
                <a:ea typeface="+mn-ea"/>
                <a:cs typeface="SharpSansNo1-Extrabold"/>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118778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2 content 2">
    <p:spTree>
      <p:nvGrpSpPr>
        <p:cNvPr id="1" name=""/>
        <p:cNvGrpSpPr/>
        <p:nvPr/>
      </p:nvGrpSpPr>
      <p:grpSpPr>
        <a:xfrm>
          <a:off x="0" y="0"/>
          <a:ext cx="0" cy="0"/>
          <a:chOff x="0" y="0"/>
          <a:chExt cx="0" cy="0"/>
        </a:xfrm>
      </p:grpSpPr>
      <p:pic>
        <p:nvPicPr>
          <p:cNvPr id="7" name="Picture 6" descr="pattern_warm_grey_white_spiral.png"/>
          <p:cNvPicPr>
            <a:picLocks noChangeAspect="1"/>
          </p:cNvPicPr>
          <p:nvPr userDrawn="1"/>
        </p:nvPicPr>
        <p:blipFill>
          <a:blip r:embed="rId2">
            <a:alphaModFix/>
            <a:extLst>
              <a:ext uri="{28A0092B-C50C-407E-A947-70E740481C1C}">
                <a14:useLocalDpi xmlns:a14="http://schemas.microsoft.com/office/drawing/2010/main"/>
              </a:ext>
            </a:extLst>
          </a:blip>
          <a:stretch>
            <a:fillRect/>
          </a:stretch>
        </p:blipFill>
        <p:spPr>
          <a:xfrm>
            <a:off x="14203" y="0"/>
            <a:ext cx="9586997" cy="12801600"/>
          </a:xfrm>
          <a:prstGeom prst="rect">
            <a:avLst/>
          </a:prstGeom>
        </p:spPr>
      </p:pic>
      <p:pic>
        <p:nvPicPr>
          <p:cNvPr id="10" name="Picture 9"/>
          <p:cNvPicPr>
            <a:picLocks noChangeAspect="1"/>
          </p:cNvPicPr>
          <p:nvPr userDrawn="1"/>
        </p:nvPicPr>
        <p:blipFill>
          <a:blip r:embed="rId3"/>
          <a:stretch>
            <a:fillRect/>
          </a:stretch>
        </p:blipFill>
        <p:spPr>
          <a:xfrm>
            <a:off x="9282806" y="924322"/>
            <a:ext cx="188884" cy="5359143"/>
          </a:xfrm>
          <a:prstGeom prst="rect">
            <a:avLst/>
          </a:prstGeom>
        </p:spPr>
      </p:pic>
      <p:sp>
        <p:nvSpPr>
          <p:cNvPr id="5" name="Text Placeholder 19"/>
          <p:cNvSpPr>
            <a:spLocks noGrp="1"/>
          </p:cNvSpPr>
          <p:nvPr>
            <p:ph type="body" sz="quarter" idx="13"/>
          </p:nvPr>
        </p:nvSpPr>
        <p:spPr>
          <a:xfrm>
            <a:off x="917138" y="6729258"/>
            <a:ext cx="3893593" cy="336785"/>
          </a:xfrm>
        </p:spPr>
        <p:txBody>
          <a:bodyPr wrap="square" anchor="b">
            <a:spAutoFit/>
          </a:bodyPr>
          <a:lstStyle>
            <a:lvl1pPr marL="0" indent="0">
              <a:buNone/>
              <a:defRPr sz="1400" b="1" i="0">
                <a:solidFill>
                  <a:srgbClr val="210F00"/>
                </a:solidFill>
                <a:latin typeface="+mj-lt"/>
                <a:cs typeface="SharpSansNo1-Bold"/>
              </a:defRPr>
            </a:lvl1pPr>
            <a:lvl2pPr>
              <a:defRPr sz="1800"/>
            </a:lvl2pPr>
            <a:lvl3pPr>
              <a:defRPr sz="1600"/>
            </a:lvl3pPr>
            <a:lvl4pPr>
              <a:defRPr sz="1400"/>
            </a:lvl4pPr>
            <a:lvl5pPr marL="2403775" indent="0">
              <a:buNone/>
              <a:defRPr sz="1400"/>
            </a:lvl5pPr>
          </a:lstStyle>
          <a:p>
            <a:pPr lvl="0"/>
            <a:r>
              <a:rPr lang="en-US" dirty="0" smtClean="0"/>
              <a:t>Click to edit Master text styles</a:t>
            </a:r>
          </a:p>
        </p:txBody>
      </p:sp>
      <p:sp>
        <p:nvSpPr>
          <p:cNvPr id="20" name="Content Placeholder 11"/>
          <p:cNvSpPr>
            <a:spLocks noGrp="1"/>
          </p:cNvSpPr>
          <p:nvPr>
            <p:ph sz="quarter" idx="19"/>
          </p:nvPr>
        </p:nvSpPr>
        <p:spPr>
          <a:xfrm>
            <a:off x="917449" y="7363968"/>
            <a:ext cx="3893278" cy="3745653"/>
          </a:xfrm>
        </p:spPr>
        <p:txBody>
          <a:bodyPr>
            <a:normAutofit/>
          </a:bodyPr>
          <a:lstStyle>
            <a:lvl1pPr marL="0" indent="0">
              <a:spcAft>
                <a:spcPts val="789"/>
              </a:spcAft>
              <a:buNone/>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11"/>
          <p:cNvSpPr>
            <a:spLocks noGrp="1"/>
          </p:cNvSpPr>
          <p:nvPr>
            <p:ph sz="quarter" idx="20"/>
          </p:nvPr>
        </p:nvSpPr>
        <p:spPr>
          <a:xfrm>
            <a:off x="4895680" y="7363968"/>
            <a:ext cx="3893278" cy="3745653"/>
          </a:xfrm>
        </p:spPr>
        <p:txBody>
          <a:bodyPr>
            <a:normAutofit/>
          </a:bodyPr>
          <a:lstStyle>
            <a:lvl1pPr marL="0" marR="0" indent="0" algn="l" defTabSz="600944" rtl="0" eaLnBrk="1" fontAlgn="auto" latinLnBrk="0" hangingPunct="1">
              <a:lnSpc>
                <a:spcPct val="100000"/>
              </a:lnSpc>
              <a:spcBef>
                <a:spcPts val="0"/>
              </a:spcBef>
              <a:spcAft>
                <a:spcPts val="789"/>
              </a:spcAft>
              <a:buClrTx/>
              <a:buSzTx/>
              <a:buFont typeface="Arial"/>
              <a:buNone/>
              <a:tabLst/>
              <a:defRPr sz="1200" b="0" i="0" baseline="0">
                <a:latin typeface="+mn-lt"/>
                <a:cs typeface="SharpSansNo1-Medium"/>
              </a:defRPr>
            </a:lvl1pPr>
            <a:lvl2pPr marL="600944" marR="0" indent="0" algn="l" defTabSz="600944" rtl="0" eaLnBrk="1" fontAlgn="auto" latinLnBrk="0" hangingPunct="1">
              <a:lnSpc>
                <a:spcPct val="100000"/>
              </a:lnSpc>
              <a:spcBef>
                <a:spcPts val="0"/>
              </a:spcBef>
              <a:spcAft>
                <a:spcPts val="789"/>
              </a:spcAft>
              <a:buClrTx/>
              <a:buSzTx/>
              <a:buFont typeface="Arial"/>
              <a:buNone/>
              <a:tabLst/>
              <a:defRPr sz="1200" b="0" i="0">
                <a:latin typeface="SharpSansNo1-Medium"/>
                <a:cs typeface="SharpSansNo1-Medium"/>
              </a:defRPr>
            </a:lvl2pPr>
            <a:lvl3pPr marL="1201887" marR="0" indent="0" algn="l" defTabSz="600944" rtl="0" eaLnBrk="1" fontAlgn="auto" latinLnBrk="0" hangingPunct="1">
              <a:lnSpc>
                <a:spcPct val="100000"/>
              </a:lnSpc>
              <a:spcBef>
                <a:spcPts val="0"/>
              </a:spcBef>
              <a:spcAft>
                <a:spcPts val="789"/>
              </a:spcAft>
              <a:buClrTx/>
              <a:buSzTx/>
              <a:buFont typeface="Arial"/>
              <a:buNone/>
              <a:tabLst/>
              <a:defRPr sz="1100" b="0" i="0">
                <a:latin typeface="SharpSansNo1-Medium"/>
                <a:cs typeface="SharpSansNo1-Medium"/>
              </a:defRPr>
            </a:lvl3pPr>
            <a:lvl4pPr marL="1802831" marR="0" indent="0" algn="l" defTabSz="600944" rtl="0" eaLnBrk="1" fontAlgn="auto" latinLnBrk="0" hangingPunct="1">
              <a:lnSpc>
                <a:spcPct val="100000"/>
              </a:lnSpc>
              <a:spcBef>
                <a:spcPts val="0"/>
              </a:spcBef>
              <a:spcAft>
                <a:spcPts val="789"/>
              </a:spcAft>
              <a:buClrTx/>
              <a:buSzTx/>
              <a:buFont typeface="Arial"/>
              <a:buNone/>
              <a:tabLst/>
              <a:defRPr sz="900" b="0" i="0">
                <a:latin typeface="SharpSansNo1-Medium"/>
                <a:cs typeface="SharpSansNo1-Medium"/>
              </a:defRPr>
            </a:lvl4pPr>
            <a:lvl5pPr marL="2403775" marR="0" indent="0" algn="l" defTabSz="600944" rtl="0" eaLnBrk="1" fontAlgn="auto" latinLnBrk="0" hangingPunct="1">
              <a:lnSpc>
                <a:spcPct val="100000"/>
              </a:lnSpc>
              <a:spcBef>
                <a:spcPts val="0"/>
              </a:spcBef>
              <a:spcAft>
                <a:spcPts val="789"/>
              </a:spcAft>
              <a:buClrTx/>
              <a:buSzTx/>
              <a:buFont typeface="Arial"/>
              <a:buNone/>
              <a:tabLst/>
              <a:defRPr sz="900" b="0" i="0">
                <a:latin typeface="SharpSansNo1-Medium"/>
                <a:cs typeface="SharpSansNo1-Medium"/>
              </a:defRPr>
            </a:lvl5pPr>
          </a:lstStyle>
          <a:p>
            <a:pPr marL="0" marR="0" lvl="0" indent="0" algn="l" defTabSz="600944" rtl="0" eaLnBrk="1" fontAlgn="auto" latinLnBrk="0" hangingPunct="1">
              <a:lnSpc>
                <a:spcPct val="100000"/>
              </a:lnSpc>
              <a:spcBef>
                <a:spcPts val="0"/>
              </a:spcBef>
              <a:spcAft>
                <a:spcPts val="789"/>
              </a:spcAft>
              <a:buClrTx/>
              <a:buSzTx/>
              <a:buFont typeface="Arial"/>
              <a:buNone/>
              <a:tabLst/>
              <a:defRPr/>
            </a:pPr>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4"/>
          <p:cNvSpPr>
            <a:spLocks noGrp="1"/>
          </p:cNvSpPr>
          <p:nvPr>
            <p:ph type="title"/>
          </p:nvPr>
        </p:nvSpPr>
        <p:spPr>
          <a:xfrm>
            <a:off x="917447" y="2984785"/>
            <a:ext cx="6851673" cy="1880151"/>
          </a:xfrm>
        </p:spPr>
        <p:txBody>
          <a:bodyPr wrap="square" tIns="47318" bIns="47318" anchor="ctr">
            <a:spAutoFit/>
          </a:bodyPr>
          <a:lstStyle>
            <a:lvl1pPr>
              <a:lnSpc>
                <a:spcPct val="80000"/>
              </a:lnSpc>
              <a:defRPr lang="en-US" sz="7100" b="1" i="0" kern="1200" baseline="0" dirty="0">
                <a:solidFill>
                  <a:srgbClr val="000000"/>
                </a:solidFill>
                <a:latin typeface="+mj-lt"/>
                <a:ea typeface="+mn-ea"/>
                <a:cs typeface="SharpSansNo1-Extrabold"/>
              </a:defRPr>
            </a:lvl1pPr>
          </a:lstStyle>
          <a:p>
            <a:r>
              <a:rPr lang="en-US" dirty="0" smtClean="0"/>
              <a:t>Click to edit Master title style</a:t>
            </a:r>
            <a:endParaRPr lang="en-US" dirty="0"/>
          </a:p>
        </p:txBody>
      </p:sp>
    </p:spTree>
    <p:extLst>
      <p:ext uri="{BB962C8B-B14F-4D97-AF65-F5344CB8AC3E}">
        <p14:creationId xmlns:p14="http://schemas.microsoft.com/office/powerpoint/2010/main" val="94730598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2 long paragraphs">
    <p:spTree>
      <p:nvGrpSpPr>
        <p:cNvPr id="1" name=""/>
        <p:cNvGrpSpPr/>
        <p:nvPr/>
      </p:nvGrpSpPr>
      <p:grpSpPr>
        <a:xfrm>
          <a:off x="0" y="0"/>
          <a:ext cx="0" cy="0"/>
          <a:chOff x="0" y="0"/>
          <a:chExt cx="0" cy="0"/>
        </a:xfrm>
      </p:grpSpPr>
      <p:grpSp>
        <p:nvGrpSpPr>
          <p:cNvPr id="5" name="Group 4"/>
          <p:cNvGrpSpPr/>
          <p:nvPr userDrawn="1"/>
        </p:nvGrpSpPr>
        <p:grpSpPr>
          <a:xfrm>
            <a:off x="0" y="0"/>
            <a:ext cx="9601200" cy="12801600"/>
            <a:chOff x="0" y="0"/>
            <a:chExt cx="9144000" cy="5143500"/>
          </a:xfrm>
        </p:grpSpPr>
        <p:pic>
          <p:nvPicPr>
            <p:cNvPr id="7" name="Picture 6"/>
            <p:cNvPicPr>
              <a:picLocks noChangeAspect="1"/>
            </p:cNvPicPr>
            <p:nvPr/>
          </p:nvPicPr>
          <p:blipFill>
            <a:blip r:embed="rId2"/>
            <a:stretch>
              <a:fillRect/>
            </a:stretch>
          </p:blipFill>
          <p:spPr>
            <a:xfrm>
              <a:off x="0" y="0"/>
              <a:ext cx="9144000" cy="5143500"/>
            </a:xfrm>
            <a:prstGeom prst="rect">
              <a:avLst/>
            </a:prstGeom>
          </p:spPr>
        </p:pic>
        <p:sp>
          <p:nvSpPr>
            <p:cNvPr id="8" name="Rectangle 7"/>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sp>
        <p:nvSpPr>
          <p:cNvPr id="2" name="Title 1"/>
          <p:cNvSpPr>
            <a:spLocks noGrp="1"/>
          </p:cNvSpPr>
          <p:nvPr>
            <p:ph type="title"/>
          </p:nvPr>
        </p:nvSpPr>
        <p:spPr>
          <a:xfrm>
            <a:off x="914663" y="1748315"/>
            <a:ext cx="7881105" cy="462784"/>
          </a:xfrm>
        </p:spPr>
        <p:txBody>
          <a:bodyPr vert="horz" wrap="square" lIns="141955" tIns="61514" rIns="141955" bIns="61514" rtlCol="0" anchor="t">
            <a:spAutoFit/>
          </a:bodyPr>
          <a:lstStyle>
            <a:lvl1pPr>
              <a:defRPr lang="en-US" sz="2400" spc="-66" dirty="0">
                <a:cs typeface="SharpSansNo1-Bold"/>
              </a:defRPr>
            </a:lvl1pPr>
          </a:lstStyle>
          <a:p>
            <a:pPr marL="0" lvl="0"/>
            <a:r>
              <a:rPr lang="en-US" dirty="0" smtClean="0"/>
              <a:t>Click to edit Master title style</a:t>
            </a:r>
            <a:endParaRPr lang="en-US" dirty="0"/>
          </a:p>
        </p:txBody>
      </p:sp>
      <p:pic>
        <p:nvPicPr>
          <p:cNvPr id="12" name="Picture 11"/>
          <p:cNvPicPr>
            <a:picLocks noChangeAspect="1"/>
          </p:cNvPicPr>
          <p:nvPr userDrawn="1"/>
        </p:nvPicPr>
        <p:blipFill>
          <a:blip r:embed="rId3"/>
          <a:stretch>
            <a:fillRect/>
          </a:stretch>
        </p:blipFill>
        <p:spPr>
          <a:xfrm>
            <a:off x="9282806" y="924322"/>
            <a:ext cx="188884" cy="5359143"/>
          </a:xfrm>
          <a:prstGeom prst="rect">
            <a:avLst/>
          </a:prstGeom>
        </p:spPr>
      </p:pic>
      <p:sp>
        <p:nvSpPr>
          <p:cNvPr id="15" name="Text Placeholder 14"/>
          <p:cNvSpPr>
            <a:spLocks noGrp="1"/>
          </p:cNvSpPr>
          <p:nvPr>
            <p:ph type="body" sz="quarter" idx="12"/>
          </p:nvPr>
        </p:nvSpPr>
        <p:spPr>
          <a:xfrm>
            <a:off x="914663" y="3032799"/>
            <a:ext cx="3752588" cy="7888072"/>
          </a:xfrm>
        </p:spPr>
        <p:txBody>
          <a:bodyPr>
            <a:normAutofit/>
          </a:bodyPr>
          <a:lstStyle>
            <a:lvl1pPr marL="0" indent="0">
              <a:spcBef>
                <a:spcPts val="0"/>
              </a:spcBef>
              <a:spcAft>
                <a:spcPts val="789"/>
              </a:spcAft>
              <a:buNone/>
              <a:defRPr sz="1300"/>
            </a:lvl1pPr>
            <a:lvl2pPr marL="600944" indent="0">
              <a:spcBef>
                <a:spcPts val="0"/>
              </a:spcBef>
              <a:spcAft>
                <a:spcPts val="789"/>
              </a:spcAft>
              <a:buNone/>
              <a:defRPr sz="1200"/>
            </a:lvl2pPr>
            <a:lvl3pPr marL="1201887" indent="0">
              <a:spcBef>
                <a:spcPts val="0"/>
              </a:spcBef>
              <a:spcAft>
                <a:spcPts val="789"/>
              </a:spcAft>
              <a:buNone/>
              <a:defRPr sz="1100"/>
            </a:lvl3pPr>
            <a:lvl4pPr marL="1802831" indent="0">
              <a:spcBef>
                <a:spcPts val="0"/>
              </a:spcBef>
              <a:spcAft>
                <a:spcPts val="789"/>
              </a:spcAft>
              <a:buNone/>
              <a:defRPr sz="900"/>
            </a:lvl4pPr>
            <a:lvl5pPr marL="2403775" indent="0">
              <a:spcBef>
                <a:spcPts val="0"/>
              </a:spcBef>
              <a:spcAft>
                <a:spcPts val="789"/>
              </a:spcAft>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0"/>
            <a:endParaRPr lang="en-US" dirty="0"/>
          </a:p>
        </p:txBody>
      </p:sp>
      <p:sp>
        <p:nvSpPr>
          <p:cNvPr id="10" name="Text Placeholder 14"/>
          <p:cNvSpPr>
            <a:spLocks noGrp="1"/>
          </p:cNvSpPr>
          <p:nvPr>
            <p:ph type="body" sz="quarter" idx="13"/>
          </p:nvPr>
        </p:nvSpPr>
        <p:spPr>
          <a:xfrm>
            <a:off x="5045965" y="3032799"/>
            <a:ext cx="3749802" cy="7888072"/>
          </a:xfrm>
        </p:spPr>
        <p:txBody>
          <a:bodyPr>
            <a:normAutofit/>
          </a:bodyPr>
          <a:lstStyle>
            <a:lvl1pPr marL="0" indent="0">
              <a:spcBef>
                <a:spcPts val="0"/>
              </a:spcBef>
              <a:spcAft>
                <a:spcPts val="789"/>
              </a:spcAft>
              <a:buNone/>
              <a:defRPr sz="1300"/>
            </a:lvl1pPr>
            <a:lvl2pPr marL="600944" indent="0">
              <a:spcBef>
                <a:spcPts val="0"/>
              </a:spcBef>
              <a:spcAft>
                <a:spcPts val="789"/>
              </a:spcAft>
              <a:buNone/>
              <a:defRPr sz="1200"/>
            </a:lvl2pPr>
            <a:lvl3pPr marL="1201887" indent="0">
              <a:spcBef>
                <a:spcPts val="0"/>
              </a:spcBef>
              <a:spcAft>
                <a:spcPts val="789"/>
              </a:spcAft>
              <a:buNone/>
              <a:defRPr sz="1100"/>
            </a:lvl3pPr>
            <a:lvl4pPr marL="1802831" indent="0">
              <a:spcBef>
                <a:spcPts val="0"/>
              </a:spcBef>
              <a:spcAft>
                <a:spcPts val="789"/>
              </a:spcAft>
              <a:buNone/>
              <a:defRPr sz="900"/>
            </a:lvl4pPr>
            <a:lvl5pPr marL="2403775" indent="0">
              <a:spcBef>
                <a:spcPts val="0"/>
              </a:spcBef>
              <a:spcAft>
                <a:spcPts val="789"/>
              </a:spcAft>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0"/>
            <a:endParaRPr lang="en-US" dirty="0"/>
          </a:p>
        </p:txBody>
      </p:sp>
    </p:spTree>
    <p:extLst>
      <p:ext uri="{BB962C8B-B14F-4D97-AF65-F5344CB8AC3E}">
        <p14:creationId xmlns:p14="http://schemas.microsoft.com/office/powerpoint/2010/main" val="355960866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3 content">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9282806" y="924322"/>
            <a:ext cx="188884" cy="5359143"/>
          </a:xfrm>
          <a:prstGeom prst="rect">
            <a:avLst/>
          </a:prstGeom>
        </p:spPr>
      </p:pic>
      <p:sp>
        <p:nvSpPr>
          <p:cNvPr id="5" name="Text Placeholder 19"/>
          <p:cNvSpPr>
            <a:spLocks noGrp="1"/>
          </p:cNvSpPr>
          <p:nvPr>
            <p:ph type="body" sz="quarter" idx="13"/>
          </p:nvPr>
        </p:nvSpPr>
        <p:spPr>
          <a:xfrm>
            <a:off x="608412" y="5780591"/>
            <a:ext cx="2421372" cy="554705"/>
          </a:xfrm>
        </p:spPr>
        <p:txBody>
          <a:bodyPr wrap="square" anchor="t">
            <a:spAutoFit/>
          </a:bodyPr>
          <a:lstStyle>
            <a:lvl1pPr marL="0" indent="0">
              <a:buNone/>
              <a:defRPr sz="1400" b="1" i="0" cap="all">
                <a:solidFill>
                  <a:schemeClr val="bg2"/>
                </a:solidFill>
                <a:latin typeface="+mj-lt"/>
                <a:cs typeface="SharpSansNo1-Bold"/>
              </a:defRPr>
            </a:lvl1pPr>
            <a:lvl2pPr>
              <a:defRPr sz="1800"/>
            </a:lvl2pPr>
            <a:lvl3pPr>
              <a:defRPr sz="1600"/>
            </a:lvl3pPr>
            <a:lvl4pPr>
              <a:defRPr sz="1400"/>
            </a:lvl4pPr>
            <a:lvl5pPr marL="2403775" indent="0">
              <a:buNone/>
              <a:defRPr sz="1400"/>
            </a:lvl5pPr>
          </a:lstStyle>
          <a:p>
            <a:pPr lvl="0"/>
            <a:r>
              <a:rPr lang="en-US" dirty="0" smtClean="0"/>
              <a:t>Click to edit Master text styles</a:t>
            </a:r>
          </a:p>
        </p:txBody>
      </p:sp>
      <p:sp>
        <p:nvSpPr>
          <p:cNvPr id="12" name="Content Placeholder 11"/>
          <p:cNvSpPr>
            <a:spLocks noGrp="1"/>
          </p:cNvSpPr>
          <p:nvPr>
            <p:ph sz="quarter" idx="19"/>
          </p:nvPr>
        </p:nvSpPr>
        <p:spPr>
          <a:xfrm>
            <a:off x="608412" y="6851887"/>
            <a:ext cx="2421372" cy="4628459"/>
          </a:xfrm>
        </p:spPr>
        <p:txBody>
          <a:bodyPr>
            <a:normAutofit/>
          </a:bodyPr>
          <a:lstStyle>
            <a:lvl1pPr marL="0" indent="0">
              <a:spcAft>
                <a:spcPts val="789"/>
              </a:spcAft>
              <a:buNone/>
              <a:defRPr sz="1300" b="0" i="0" baseline="0">
                <a:latin typeface="+mn-lt"/>
                <a:cs typeface="SharpSansNo1-Medium"/>
              </a:defRPr>
            </a:lvl1pPr>
            <a:lvl2pPr marL="600944" indent="0">
              <a:buNone/>
              <a:defRPr sz="1300" b="0" i="0">
                <a:latin typeface="SharpSansNo1-Medium"/>
                <a:cs typeface="SharpSansNo1-Medium"/>
              </a:defRPr>
            </a:lvl2pPr>
            <a:lvl3pPr marL="1201887" indent="0">
              <a:buNone/>
              <a:defRPr sz="12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5" name="Title 14"/>
          <p:cNvSpPr>
            <a:spLocks noGrp="1"/>
          </p:cNvSpPr>
          <p:nvPr>
            <p:ph type="title"/>
          </p:nvPr>
        </p:nvSpPr>
        <p:spPr>
          <a:xfrm>
            <a:off x="608412" y="2131116"/>
            <a:ext cx="6699502" cy="2754237"/>
          </a:xfrm>
        </p:spPr>
        <p:txBody>
          <a:bodyPr wrap="square" tIns="47318" bIns="47318" anchor="ctr">
            <a:spAutoFit/>
          </a:bodyPr>
          <a:lstStyle>
            <a:lvl1pPr>
              <a:lnSpc>
                <a:spcPct val="80000"/>
              </a:lnSpc>
              <a:defRPr lang="en-US" sz="7100" b="1" i="0" kern="1200" baseline="0" dirty="0">
                <a:solidFill>
                  <a:srgbClr val="000000"/>
                </a:solidFill>
                <a:latin typeface="+mj-lt"/>
                <a:ea typeface="+mn-ea"/>
                <a:cs typeface="SharpSansNo1-Extrabold"/>
              </a:defRPr>
            </a:lvl1pPr>
          </a:lstStyle>
          <a:p>
            <a:r>
              <a:rPr lang="en-US" dirty="0" smtClean="0"/>
              <a:t>Click to edit Master title style</a:t>
            </a:r>
            <a:endParaRPr lang="en-US" dirty="0"/>
          </a:p>
        </p:txBody>
      </p:sp>
      <p:sp>
        <p:nvSpPr>
          <p:cNvPr id="14" name="Text Placeholder 19"/>
          <p:cNvSpPr>
            <a:spLocks noGrp="1"/>
          </p:cNvSpPr>
          <p:nvPr>
            <p:ph type="body" sz="quarter" idx="20"/>
          </p:nvPr>
        </p:nvSpPr>
        <p:spPr>
          <a:xfrm>
            <a:off x="6616684" y="5780591"/>
            <a:ext cx="2421372" cy="554705"/>
          </a:xfrm>
        </p:spPr>
        <p:txBody>
          <a:bodyPr wrap="square" anchor="t">
            <a:spAutoFit/>
          </a:bodyPr>
          <a:lstStyle>
            <a:lvl1pPr marL="0" indent="0">
              <a:buNone/>
              <a:defRPr sz="1400" b="1" i="0" cap="all">
                <a:solidFill>
                  <a:schemeClr val="bg2"/>
                </a:solidFill>
                <a:latin typeface="+mj-lt"/>
                <a:cs typeface="SharpSansNo1-Bold"/>
              </a:defRPr>
            </a:lvl1pPr>
            <a:lvl2pPr>
              <a:defRPr sz="1800"/>
            </a:lvl2pPr>
            <a:lvl3pPr>
              <a:defRPr sz="1600"/>
            </a:lvl3pPr>
            <a:lvl4pPr>
              <a:defRPr sz="1400"/>
            </a:lvl4pPr>
            <a:lvl5pPr marL="2403775" indent="0">
              <a:buNone/>
              <a:defRPr sz="1400"/>
            </a:lvl5pPr>
          </a:lstStyle>
          <a:p>
            <a:pPr lvl="0"/>
            <a:r>
              <a:rPr lang="en-US" smtClean="0"/>
              <a:t>Click to edit Master text styles</a:t>
            </a:r>
          </a:p>
        </p:txBody>
      </p:sp>
      <p:sp>
        <p:nvSpPr>
          <p:cNvPr id="17" name="Content Placeholder 11"/>
          <p:cNvSpPr>
            <a:spLocks noGrp="1"/>
          </p:cNvSpPr>
          <p:nvPr>
            <p:ph sz="quarter" idx="21"/>
          </p:nvPr>
        </p:nvSpPr>
        <p:spPr>
          <a:xfrm>
            <a:off x="6616682" y="6853020"/>
            <a:ext cx="2421372" cy="4615309"/>
          </a:xfrm>
        </p:spPr>
        <p:txBody>
          <a:bodyPr>
            <a:normAutofit/>
          </a:bodyPr>
          <a:lstStyle>
            <a:lvl1pPr marL="0" indent="0">
              <a:spcAft>
                <a:spcPts val="789"/>
              </a:spcAft>
              <a:buNone/>
              <a:defRPr sz="1300" b="0" i="0" baseline="0">
                <a:latin typeface="+mn-lt"/>
                <a:cs typeface="SharpSansNo1-Medium"/>
              </a:defRPr>
            </a:lvl1pPr>
            <a:lvl2pPr marL="600944" indent="0">
              <a:buNone/>
              <a:defRPr sz="1300" b="0" i="0">
                <a:latin typeface="SharpSansNo1-Medium"/>
                <a:cs typeface="SharpSansNo1-Medium"/>
              </a:defRPr>
            </a:lvl2pPr>
            <a:lvl3pPr marL="1201887" indent="0">
              <a:buNone/>
              <a:defRPr sz="12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8" name="Text Placeholder 19"/>
          <p:cNvSpPr>
            <a:spLocks noGrp="1"/>
          </p:cNvSpPr>
          <p:nvPr>
            <p:ph type="body" sz="quarter" idx="22"/>
          </p:nvPr>
        </p:nvSpPr>
        <p:spPr>
          <a:xfrm>
            <a:off x="3612549" y="5780591"/>
            <a:ext cx="2421372" cy="554705"/>
          </a:xfrm>
        </p:spPr>
        <p:txBody>
          <a:bodyPr wrap="square" anchor="t">
            <a:spAutoFit/>
          </a:bodyPr>
          <a:lstStyle>
            <a:lvl1pPr marL="0" indent="0">
              <a:buNone/>
              <a:defRPr sz="1400" b="1" i="0" cap="all">
                <a:solidFill>
                  <a:schemeClr val="bg2"/>
                </a:solidFill>
                <a:latin typeface="+mj-lt"/>
                <a:cs typeface="SharpSansNo1-Bold"/>
              </a:defRPr>
            </a:lvl1pPr>
            <a:lvl2pPr>
              <a:defRPr sz="1800"/>
            </a:lvl2pPr>
            <a:lvl3pPr>
              <a:defRPr sz="1600"/>
            </a:lvl3pPr>
            <a:lvl4pPr>
              <a:defRPr sz="1400"/>
            </a:lvl4pPr>
            <a:lvl5pPr marL="2403775" indent="0">
              <a:buNone/>
              <a:defRPr sz="1400"/>
            </a:lvl5pPr>
          </a:lstStyle>
          <a:p>
            <a:pPr lvl="0"/>
            <a:r>
              <a:rPr lang="en-US" smtClean="0"/>
              <a:t>Click to edit Master text styles</a:t>
            </a:r>
          </a:p>
        </p:txBody>
      </p:sp>
      <p:sp>
        <p:nvSpPr>
          <p:cNvPr id="19" name="Content Placeholder 11"/>
          <p:cNvSpPr>
            <a:spLocks noGrp="1"/>
          </p:cNvSpPr>
          <p:nvPr>
            <p:ph sz="quarter" idx="23"/>
          </p:nvPr>
        </p:nvSpPr>
        <p:spPr>
          <a:xfrm>
            <a:off x="3612548" y="6853020"/>
            <a:ext cx="2421372" cy="4615309"/>
          </a:xfrm>
        </p:spPr>
        <p:txBody>
          <a:bodyPr>
            <a:normAutofit/>
          </a:bodyPr>
          <a:lstStyle>
            <a:lvl1pPr marL="0" indent="0">
              <a:spcAft>
                <a:spcPts val="789"/>
              </a:spcAft>
              <a:buNone/>
              <a:defRPr sz="1300" b="0" i="0" baseline="0">
                <a:latin typeface="+mn-lt"/>
                <a:cs typeface="SharpSansNo1-Medium"/>
              </a:defRPr>
            </a:lvl1pPr>
            <a:lvl2pPr marL="600944" indent="0">
              <a:buNone/>
              <a:defRPr sz="1300" b="0" i="0">
                <a:latin typeface="SharpSansNo1-Medium"/>
                <a:cs typeface="SharpSansNo1-Medium"/>
              </a:defRPr>
            </a:lvl2pPr>
            <a:lvl3pPr marL="1201887" indent="0">
              <a:buNone/>
              <a:defRPr sz="12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25416941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3 content 2">
    <p:spTree>
      <p:nvGrpSpPr>
        <p:cNvPr id="1" name=""/>
        <p:cNvGrpSpPr/>
        <p:nvPr/>
      </p:nvGrpSpPr>
      <p:grpSpPr>
        <a:xfrm>
          <a:off x="0" y="0"/>
          <a:ext cx="0" cy="0"/>
          <a:chOff x="0" y="0"/>
          <a:chExt cx="0" cy="0"/>
        </a:xfrm>
      </p:grpSpPr>
      <p:grpSp>
        <p:nvGrpSpPr>
          <p:cNvPr id="14" name="Group 13"/>
          <p:cNvGrpSpPr/>
          <p:nvPr userDrawn="1"/>
        </p:nvGrpSpPr>
        <p:grpSpPr>
          <a:xfrm>
            <a:off x="0" y="0"/>
            <a:ext cx="9601200" cy="12801600"/>
            <a:chOff x="0" y="0"/>
            <a:chExt cx="9144000" cy="5143500"/>
          </a:xfrm>
        </p:grpSpPr>
        <p:pic>
          <p:nvPicPr>
            <p:cNvPr id="15" name="Picture 14"/>
            <p:cNvPicPr>
              <a:picLocks noChangeAspect="1"/>
            </p:cNvPicPr>
            <p:nvPr/>
          </p:nvPicPr>
          <p:blipFill>
            <a:blip r:embed="rId2"/>
            <a:stretch>
              <a:fillRect/>
            </a:stretch>
          </p:blipFill>
          <p:spPr>
            <a:xfrm>
              <a:off x="0" y="0"/>
              <a:ext cx="9144000" cy="5143500"/>
            </a:xfrm>
            <a:prstGeom prst="rect">
              <a:avLst/>
            </a:prstGeom>
          </p:spPr>
        </p:pic>
        <p:sp>
          <p:nvSpPr>
            <p:cNvPr id="16" name="Rectangle 15"/>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sp>
        <p:nvSpPr>
          <p:cNvPr id="25" name="Content Placeholder 5"/>
          <p:cNvSpPr>
            <a:spLocks noGrp="1"/>
          </p:cNvSpPr>
          <p:nvPr>
            <p:ph sz="quarter" idx="26"/>
          </p:nvPr>
        </p:nvSpPr>
        <p:spPr>
          <a:xfrm>
            <a:off x="6333596" y="3032798"/>
            <a:ext cx="2457000" cy="7860379"/>
          </a:xfrm>
        </p:spPr>
        <p:txBody>
          <a:bodyPr>
            <a:normAutofit/>
          </a:bodyPr>
          <a:lstStyle>
            <a:lvl1pPr marL="0" indent="0">
              <a:spcAft>
                <a:spcPts val="789"/>
              </a:spcAft>
              <a:buFont typeface="Arial"/>
              <a:buNone/>
              <a:defRPr sz="1300"/>
            </a:lvl1pPr>
            <a:lvl2pPr marL="600944" indent="0">
              <a:spcAft>
                <a:spcPts val="526"/>
              </a:spcAft>
              <a:buNone/>
              <a:defRPr sz="1200"/>
            </a:lvl2pPr>
            <a:lvl3pPr marL="1201887" indent="0">
              <a:spcAft>
                <a:spcPts val="526"/>
              </a:spcAft>
              <a:buNone/>
              <a:defRPr sz="1100"/>
            </a:lvl3pPr>
            <a:lvl4pPr marL="1802831" indent="0">
              <a:spcAft>
                <a:spcPts val="526"/>
              </a:spcAft>
              <a:buNone/>
              <a:defRPr sz="900"/>
            </a:lvl4pPr>
            <a:lvl5pPr marL="2403775" indent="0">
              <a:spcAft>
                <a:spcPts val="526"/>
              </a:spcAft>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3"/>
          </p:nvPr>
        </p:nvSpPr>
        <p:spPr>
          <a:xfrm>
            <a:off x="914663" y="3032798"/>
            <a:ext cx="2438749" cy="7860379"/>
          </a:xfrm>
        </p:spPr>
        <p:txBody>
          <a:bodyPr>
            <a:normAutofit/>
          </a:bodyPr>
          <a:lstStyle>
            <a:lvl1pPr marL="0" indent="0">
              <a:spcAft>
                <a:spcPts val="789"/>
              </a:spcAft>
              <a:buFont typeface="Arial"/>
              <a:buNone/>
              <a:defRPr sz="1300" baseline="0"/>
            </a:lvl1pPr>
            <a:lvl2pPr marL="600944" indent="0">
              <a:spcAft>
                <a:spcPts val="526"/>
              </a:spcAft>
              <a:buNone/>
              <a:defRPr sz="1200"/>
            </a:lvl2pPr>
            <a:lvl3pPr marL="1201887" indent="0">
              <a:spcAft>
                <a:spcPts val="526"/>
              </a:spcAft>
              <a:buNone/>
              <a:defRPr sz="1100"/>
            </a:lvl3pPr>
            <a:lvl4pPr marL="1802831" indent="0">
              <a:spcAft>
                <a:spcPts val="526"/>
              </a:spcAft>
              <a:buNone/>
              <a:defRPr sz="900"/>
            </a:lvl4pPr>
            <a:lvl5pPr marL="2403775" indent="0">
              <a:spcAft>
                <a:spcPts val="526"/>
              </a:spcAft>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Content Placeholder 5"/>
          <p:cNvSpPr>
            <a:spLocks noGrp="1"/>
          </p:cNvSpPr>
          <p:nvPr>
            <p:ph sz="quarter" idx="25"/>
          </p:nvPr>
        </p:nvSpPr>
        <p:spPr>
          <a:xfrm>
            <a:off x="3567325" y="3032798"/>
            <a:ext cx="2457000" cy="7860379"/>
          </a:xfrm>
        </p:spPr>
        <p:txBody>
          <a:bodyPr>
            <a:normAutofit/>
          </a:bodyPr>
          <a:lstStyle>
            <a:lvl1pPr marL="0" indent="0">
              <a:spcAft>
                <a:spcPts val="789"/>
              </a:spcAft>
              <a:buFont typeface="Arial"/>
              <a:buNone/>
              <a:defRPr sz="1300"/>
            </a:lvl1pPr>
            <a:lvl2pPr marL="600944" indent="0">
              <a:spcAft>
                <a:spcPts val="526"/>
              </a:spcAft>
              <a:buNone/>
              <a:defRPr sz="1200"/>
            </a:lvl2pPr>
            <a:lvl3pPr marL="1201887" indent="0">
              <a:spcAft>
                <a:spcPts val="526"/>
              </a:spcAft>
              <a:buNone/>
              <a:defRPr sz="1100"/>
            </a:lvl3pPr>
            <a:lvl4pPr marL="1802831" indent="0">
              <a:spcAft>
                <a:spcPts val="526"/>
              </a:spcAft>
              <a:buNone/>
              <a:defRPr sz="900"/>
            </a:lvl4pPr>
            <a:lvl5pPr marL="2403775" indent="0">
              <a:spcAft>
                <a:spcPts val="526"/>
              </a:spcAft>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3" name="Picture 2"/>
          <p:cNvPicPr>
            <a:picLocks noChangeAspect="1"/>
          </p:cNvPicPr>
          <p:nvPr userDrawn="1"/>
        </p:nvPicPr>
        <p:blipFill>
          <a:blip r:embed="rId3"/>
          <a:stretch>
            <a:fillRect/>
          </a:stretch>
        </p:blipFill>
        <p:spPr>
          <a:xfrm>
            <a:off x="9282806" y="924322"/>
            <a:ext cx="188884" cy="5359143"/>
          </a:xfrm>
          <a:prstGeom prst="rect">
            <a:avLst/>
          </a:prstGeom>
        </p:spPr>
      </p:pic>
      <p:sp>
        <p:nvSpPr>
          <p:cNvPr id="4" name="Title 3"/>
          <p:cNvSpPr>
            <a:spLocks noGrp="1"/>
          </p:cNvSpPr>
          <p:nvPr>
            <p:ph type="title"/>
          </p:nvPr>
        </p:nvSpPr>
        <p:spPr>
          <a:xfrm>
            <a:off x="914663" y="1747344"/>
            <a:ext cx="7864525" cy="462784"/>
          </a:xfrm>
        </p:spPr>
        <p:txBody>
          <a:bodyPr wrap="square" lIns="141955" tIns="61514" rIns="141955" bIns="61514" anchor="t">
            <a:spAutoFit/>
          </a:bodyPr>
          <a:lstStyle>
            <a:lvl1pPr algn="l">
              <a:defRPr sz="2400" b="1" i="0" spc="-66">
                <a:latin typeface="+mj-lt"/>
                <a:cs typeface="SharpSansNo1-Bold"/>
              </a:defRPr>
            </a:lvl1pPr>
          </a:lstStyle>
          <a:p>
            <a:r>
              <a:rPr lang="en-US" dirty="0" smtClean="0"/>
              <a:t>Click to edit Master title style</a:t>
            </a:r>
            <a:endParaRPr lang="en-US" dirty="0"/>
          </a:p>
        </p:txBody>
      </p:sp>
    </p:spTree>
    <p:extLst>
      <p:ext uri="{BB962C8B-B14F-4D97-AF65-F5344CB8AC3E}">
        <p14:creationId xmlns:p14="http://schemas.microsoft.com/office/powerpoint/2010/main" val="379495194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aragraph and 3 content">
    <p:spTree>
      <p:nvGrpSpPr>
        <p:cNvPr id="1" name=""/>
        <p:cNvGrpSpPr/>
        <p:nvPr/>
      </p:nvGrpSpPr>
      <p:grpSpPr>
        <a:xfrm>
          <a:off x="0" y="0"/>
          <a:ext cx="0" cy="0"/>
          <a:chOff x="0" y="0"/>
          <a:chExt cx="0" cy="0"/>
        </a:xfrm>
      </p:grpSpPr>
      <p:sp>
        <p:nvSpPr>
          <p:cNvPr id="2" name="Title 1"/>
          <p:cNvSpPr>
            <a:spLocks noGrp="1"/>
          </p:cNvSpPr>
          <p:nvPr>
            <p:ph type="title"/>
          </p:nvPr>
        </p:nvSpPr>
        <p:spPr>
          <a:xfrm>
            <a:off x="608412" y="1235370"/>
            <a:ext cx="5507440" cy="434114"/>
          </a:xfrm>
        </p:spPr>
        <p:txBody>
          <a:bodyPr wrap="square" tIns="47318" bIns="47318" anchor="t">
            <a:spAutoFit/>
          </a:bodyPr>
          <a:lstStyle>
            <a:lvl1pPr>
              <a:defRPr sz="2400" spc="-66"/>
            </a:lvl1pPr>
          </a:lstStyle>
          <a:p>
            <a:r>
              <a:rPr lang="en-US" dirty="0" smtClean="0"/>
              <a:t>Click to edit Master title style</a:t>
            </a:r>
            <a:endParaRPr lang="en-US" dirty="0"/>
          </a:p>
        </p:txBody>
      </p:sp>
      <p:pic>
        <p:nvPicPr>
          <p:cNvPr id="35" name="Picture 34"/>
          <p:cNvPicPr>
            <a:picLocks noChangeAspect="1"/>
          </p:cNvPicPr>
          <p:nvPr userDrawn="1"/>
        </p:nvPicPr>
        <p:blipFill>
          <a:blip r:embed="rId2"/>
          <a:stretch>
            <a:fillRect/>
          </a:stretch>
        </p:blipFill>
        <p:spPr>
          <a:xfrm>
            <a:off x="9282806" y="924322"/>
            <a:ext cx="188884" cy="5359143"/>
          </a:xfrm>
          <a:prstGeom prst="rect">
            <a:avLst/>
          </a:prstGeom>
        </p:spPr>
      </p:pic>
      <p:sp>
        <p:nvSpPr>
          <p:cNvPr id="37" name="Content Placeholder 11"/>
          <p:cNvSpPr>
            <a:spLocks noGrp="1"/>
          </p:cNvSpPr>
          <p:nvPr>
            <p:ph sz="quarter" idx="19"/>
          </p:nvPr>
        </p:nvSpPr>
        <p:spPr>
          <a:xfrm>
            <a:off x="3667473" y="4571127"/>
            <a:ext cx="2448381" cy="6909218"/>
          </a:xfrm>
        </p:spPr>
        <p:txBody>
          <a:bodyPr>
            <a:normAutofit/>
          </a:bodyPr>
          <a:lstStyle>
            <a:lvl1pPr marL="0" indent="0">
              <a:spcAft>
                <a:spcPts val="789"/>
              </a:spcAft>
              <a:buNone/>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8" name="Content Placeholder 11"/>
          <p:cNvSpPr>
            <a:spLocks noGrp="1"/>
          </p:cNvSpPr>
          <p:nvPr>
            <p:ph sz="quarter" idx="21"/>
          </p:nvPr>
        </p:nvSpPr>
        <p:spPr>
          <a:xfrm>
            <a:off x="608413" y="4571127"/>
            <a:ext cx="2459822" cy="6909218"/>
          </a:xfrm>
        </p:spPr>
        <p:txBody>
          <a:bodyPr>
            <a:normAutofit/>
          </a:bodyPr>
          <a:lstStyle>
            <a:lvl1pPr marL="0" marR="0" indent="0" algn="l" defTabSz="600944" rtl="0" eaLnBrk="1" fontAlgn="auto" latinLnBrk="0" hangingPunct="1">
              <a:lnSpc>
                <a:spcPct val="100000"/>
              </a:lnSpc>
              <a:spcBef>
                <a:spcPct val="20000"/>
              </a:spcBef>
              <a:spcAft>
                <a:spcPts val="789"/>
              </a:spcAft>
              <a:buClrTx/>
              <a:buSzTx/>
              <a:buFont typeface="Arial"/>
              <a:buNone/>
              <a:tabLst/>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9" name="Content Placeholder 11"/>
          <p:cNvSpPr>
            <a:spLocks noGrp="1"/>
          </p:cNvSpPr>
          <p:nvPr>
            <p:ph sz="quarter" idx="23"/>
          </p:nvPr>
        </p:nvSpPr>
        <p:spPr>
          <a:xfrm>
            <a:off x="6552448" y="4571127"/>
            <a:ext cx="2459822" cy="6909218"/>
          </a:xfrm>
        </p:spPr>
        <p:txBody>
          <a:bodyPr>
            <a:normAutofit/>
          </a:bodyPr>
          <a:lstStyle>
            <a:lvl1pPr marL="0" marR="0" indent="0" algn="l" defTabSz="600944" rtl="0" eaLnBrk="1" fontAlgn="auto" latinLnBrk="0" hangingPunct="1">
              <a:lnSpc>
                <a:spcPct val="100000"/>
              </a:lnSpc>
              <a:spcBef>
                <a:spcPct val="20000"/>
              </a:spcBef>
              <a:spcAft>
                <a:spcPts val="789"/>
              </a:spcAft>
              <a:buClrTx/>
              <a:buSzTx/>
              <a:buFont typeface="Arial"/>
              <a:buNone/>
              <a:tabLst/>
              <a:defRPr sz="1200" b="0" i="0" baseline="0">
                <a:latin typeface="+mn-lt"/>
                <a:cs typeface="SharpSansNo1-Medium"/>
              </a:defRPr>
            </a:lvl1pPr>
            <a:lvl2pPr marL="600944" indent="0">
              <a:buNone/>
              <a:defRPr sz="1200" b="0" i="0">
                <a:latin typeface="SharpSansNo1-Medium"/>
                <a:cs typeface="SharpSansNo1-Medium"/>
              </a:defRPr>
            </a:lvl2pPr>
            <a:lvl3pPr marL="1201887" indent="0">
              <a:buNone/>
              <a:defRPr sz="1100" b="0" i="0">
                <a:latin typeface="SharpSansNo1-Medium"/>
                <a:cs typeface="SharpSansNo1-Medium"/>
              </a:defRPr>
            </a:lvl3pPr>
            <a:lvl4pPr marL="1802831" indent="0">
              <a:buNone/>
              <a:defRPr sz="900" b="0" i="0">
                <a:latin typeface="SharpSansNo1-Medium"/>
                <a:cs typeface="SharpSansNo1-Medium"/>
              </a:defRPr>
            </a:lvl4pPr>
            <a:lvl5pPr marL="2403775" indent="0">
              <a:buNone/>
              <a:defRPr sz="900" b="0" i="0">
                <a:latin typeface="SharpSansNo1-Medium"/>
                <a:cs typeface="SharpSansNo1-Medium"/>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24"/>
          </p:nvPr>
        </p:nvSpPr>
        <p:spPr>
          <a:xfrm>
            <a:off x="608410" y="2379476"/>
            <a:ext cx="5507355" cy="1875565"/>
          </a:xfrm>
        </p:spPr>
        <p:txBody>
          <a:bodyPr>
            <a:noAutofit/>
          </a:bodyPr>
          <a:lstStyle>
            <a:lvl1pPr marL="0" indent="0">
              <a:spcAft>
                <a:spcPts val="789"/>
              </a:spcAft>
              <a:buNone/>
              <a:defRPr sz="1200"/>
            </a:lvl1pPr>
            <a:lvl2pPr>
              <a:defRPr sz="1400"/>
            </a:lvl2pPr>
            <a:lvl3pPr>
              <a:defRPr sz="1300"/>
            </a:lvl3pPr>
            <a:lvl4pPr>
              <a:defRPr sz="1200"/>
            </a:lvl4pPr>
            <a:lvl5pPr>
              <a:defRPr sz="1200"/>
            </a:lvl5pPr>
          </a:lstStyle>
          <a:p>
            <a:pPr lvl="0"/>
            <a:r>
              <a:rPr lang="en-US" dirty="0" smtClean="0"/>
              <a:t>Click to edit Master text styles</a:t>
            </a:r>
          </a:p>
        </p:txBody>
      </p:sp>
    </p:spTree>
    <p:extLst>
      <p:ext uri="{BB962C8B-B14F-4D97-AF65-F5344CB8AC3E}">
        <p14:creationId xmlns:p14="http://schemas.microsoft.com/office/powerpoint/2010/main" val="425991426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 pictures and text">
    <p:spTree>
      <p:nvGrpSpPr>
        <p:cNvPr id="1" name=""/>
        <p:cNvGrpSpPr/>
        <p:nvPr/>
      </p:nvGrpSpPr>
      <p:grpSpPr>
        <a:xfrm>
          <a:off x="0" y="0"/>
          <a:ext cx="0" cy="0"/>
          <a:chOff x="0" y="0"/>
          <a:chExt cx="0" cy="0"/>
        </a:xfrm>
      </p:grpSpPr>
      <p:sp>
        <p:nvSpPr>
          <p:cNvPr id="2" name="Title 1"/>
          <p:cNvSpPr>
            <a:spLocks noGrp="1"/>
          </p:cNvSpPr>
          <p:nvPr>
            <p:ph type="title"/>
          </p:nvPr>
        </p:nvSpPr>
        <p:spPr>
          <a:xfrm>
            <a:off x="608412" y="1235370"/>
            <a:ext cx="5507440" cy="434114"/>
          </a:xfrm>
        </p:spPr>
        <p:txBody>
          <a:bodyPr wrap="square" tIns="47318" bIns="47318" anchor="t">
            <a:spAutoFit/>
          </a:bodyPr>
          <a:lstStyle>
            <a:lvl1pPr>
              <a:defRPr sz="2400" spc="-66"/>
            </a:lvl1pPr>
          </a:lstStyle>
          <a:p>
            <a:r>
              <a:rPr lang="en-US" dirty="0" smtClean="0"/>
              <a:t>Click to edit Master title style</a:t>
            </a:r>
            <a:endParaRPr lang="en-US" dirty="0"/>
          </a:p>
        </p:txBody>
      </p:sp>
      <p:pic>
        <p:nvPicPr>
          <p:cNvPr id="35" name="Picture 34"/>
          <p:cNvPicPr>
            <a:picLocks noChangeAspect="1"/>
          </p:cNvPicPr>
          <p:nvPr userDrawn="1"/>
        </p:nvPicPr>
        <p:blipFill>
          <a:blip r:embed="rId2"/>
          <a:stretch>
            <a:fillRect/>
          </a:stretch>
        </p:blipFill>
        <p:spPr>
          <a:xfrm>
            <a:off x="9282806" y="924322"/>
            <a:ext cx="188884" cy="5359143"/>
          </a:xfrm>
          <a:prstGeom prst="rect">
            <a:avLst/>
          </a:prstGeom>
        </p:spPr>
      </p:pic>
      <p:sp>
        <p:nvSpPr>
          <p:cNvPr id="12" name="Picture Placeholder 11"/>
          <p:cNvSpPr>
            <a:spLocks noGrp="1"/>
          </p:cNvSpPr>
          <p:nvPr>
            <p:ph type="pic" sz="quarter" idx="24" hasCustomPrompt="1"/>
          </p:nvPr>
        </p:nvSpPr>
        <p:spPr>
          <a:xfrm>
            <a:off x="608408" y="3062114"/>
            <a:ext cx="2683800" cy="3405858"/>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52" name="Picture Placeholder 11"/>
          <p:cNvSpPr>
            <a:spLocks noGrp="1"/>
          </p:cNvSpPr>
          <p:nvPr>
            <p:ph type="pic" sz="quarter" idx="25" hasCustomPrompt="1"/>
          </p:nvPr>
        </p:nvSpPr>
        <p:spPr>
          <a:xfrm>
            <a:off x="3468439" y="3062114"/>
            <a:ext cx="2683800" cy="3405858"/>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53" name="Picture Placeholder 11"/>
          <p:cNvSpPr>
            <a:spLocks noGrp="1"/>
          </p:cNvSpPr>
          <p:nvPr>
            <p:ph type="pic" sz="quarter" idx="26" hasCustomPrompt="1"/>
          </p:nvPr>
        </p:nvSpPr>
        <p:spPr>
          <a:xfrm>
            <a:off x="6328469" y="3062114"/>
            <a:ext cx="2683800" cy="3405858"/>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55" name="Text Placeholder 54"/>
          <p:cNvSpPr>
            <a:spLocks noGrp="1"/>
          </p:cNvSpPr>
          <p:nvPr>
            <p:ph type="body" sz="quarter" idx="27"/>
          </p:nvPr>
        </p:nvSpPr>
        <p:spPr>
          <a:xfrm>
            <a:off x="608412" y="6784060"/>
            <a:ext cx="2683669" cy="4697870"/>
          </a:xfrm>
        </p:spPr>
        <p:txBody>
          <a:bodyPr>
            <a:normAutofit/>
          </a:bodyPr>
          <a:lstStyle>
            <a:lvl1pPr marL="0" indent="0">
              <a:spcAft>
                <a:spcPts val="789"/>
              </a:spcAft>
              <a:buFont typeface="Arial"/>
              <a:buNone/>
              <a:defRPr sz="13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6" name="Text Placeholder 54"/>
          <p:cNvSpPr>
            <a:spLocks noGrp="1"/>
          </p:cNvSpPr>
          <p:nvPr>
            <p:ph type="body" sz="quarter" idx="28"/>
          </p:nvPr>
        </p:nvSpPr>
        <p:spPr>
          <a:xfrm>
            <a:off x="3480587" y="6784060"/>
            <a:ext cx="2683669" cy="4697870"/>
          </a:xfrm>
        </p:spPr>
        <p:txBody>
          <a:bodyPr>
            <a:normAutofit/>
          </a:bodyPr>
          <a:lstStyle>
            <a:lvl1pPr marL="0" indent="0">
              <a:spcAft>
                <a:spcPts val="789"/>
              </a:spcAft>
              <a:buFont typeface="Arial"/>
              <a:buNone/>
              <a:defRPr sz="13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7" name="Text Placeholder 54"/>
          <p:cNvSpPr>
            <a:spLocks noGrp="1"/>
          </p:cNvSpPr>
          <p:nvPr>
            <p:ph type="body" sz="quarter" idx="29"/>
          </p:nvPr>
        </p:nvSpPr>
        <p:spPr>
          <a:xfrm>
            <a:off x="6328601" y="6784060"/>
            <a:ext cx="2683669" cy="4697870"/>
          </a:xfrm>
        </p:spPr>
        <p:txBody>
          <a:bodyPr>
            <a:normAutofit/>
          </a:bodyPr>
          <a:lstStyle>
            <a:lvl1pPr marL="0" indent="0">
              <a:spcAft>
                <a:spcPts val="789"/>
              </a:spcAft>
              <a:buFont typeface="Arial"/>
              <a:buNone/>
              <a:defRPr sz="13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5930313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3 lists">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282806" y="924322"/>
            <a:ext cx="188884" cy="5359143"/>
          </a:xfrm>
          <a:prstGeom prst="rect">
            <a:avLst/>
          </a:prstGeom>
        </p:spPr>
      </p:pic>
      <p:sp>
        <p:nvSpPr>
          <p:cNvPr id="4" name="Title 3"/>
          <p:cNvSpPr>
            <a:spLocks noGrp="1"/>
          </p:cNvSpPr>
          <p:nvPr>
            <p:ph type="title"/>
          </p:nvPr>
        </p:nvSpPr>
        <p:spPr>
          <a:xfrm>
            <a:off x="638077" y="1285471"/>
            <a:ext cx="8399796" cy="462784"/>
          </a:xfrm>
        </p:spPr>
        <p:txBody>
          <a:bodyPr wrap="square" lIns="141955" tIns="61514" rIns="141955" bIns="61514" anchor="t">
            <a:spAutoFit/>
          </a:bodyPr>
          <a:lstStyle>
            <a:lvl1pPr algn="l">
              <a:defRPr sz="2400" b="1" i="0" spc="-66">
                <a:latin typeface="+mj-lt"/>
                <a:cs typeface="SharpSansNo1-Bold"/>
              </a:defRPr>
            </a:lvl1pPr>
          </a:lstStyle>
          <a:p>
            <a:r>
              <a:rPr lang="en-US" dirty="0" smtClean="0"/>
              <a:t>Click to edit Master title style</a:t>
            </a:r>
            <a:endParaRPr lang="en-US" dirty="0"/>
          </a:p>
        </p:txBody>
      </p:sp>
      <p:sp>
        <p:nvSpPr>
          <p:cNvPr id="17" name="Text Placeholder 3"/>
          <p:cNvSpPr>
            <a:spLocks noGrp="1"/>
          </p:cNvSpPr>
          <p:nvPr>
            <p:ph type="body" sz="quarter" idx="17"/>
          </p:nvPr>
        </p:nvSpPr>
        <p:spPr>
          <a:xfrm>
            <a:off x="638077" y="6808072"/>
            <a:ext cx="2523769" cy="1222229"/>
          </a:xfrm>
          <a:solidFill>
            <a:schemeClr val="bg1">
              <a:lumMod val="95000"/>
            </a:schemeClr>
          </a:solidFill>
        </p:spPr>
        <p:txBody>
          <a:bodyPr lIns="473184" rIns="283910" anchor="ctr" anchorCtr="0">
            <a:normAutofit/>
          </a:bodyPr>
          <a:lstStyle>
            <a:lvl1pPr marL="0" indent="0" algn="l">
              <a:spcBef>
                <a:spcPts val="0"/>
              </a:spcBef>
              <a:buNone/>
              <a:defRPr sz="1400" b="1" i="0" cap="all">
                <a:latin typeface="+mj-lt"/>
                <a:cs typeface="SharpSansNo1-Extrabold"/>
              </a:defRPr>
            </a:lvl1pPr>
          </a:lstStyle>
          <a:p>
            <a:pPr lvl="0"/>
            <a:r>
              <a:rPr lang="en-US" dirty="0" smtClean="0"/>
              <a:t>Click to edit Master text styles</a:t>
            </a:r>
          </a:p>
        </p:txBody>
      </p:sp>
      <p:sp>
        <p:nvSpPr>
          <p:cNvPr id="5" name="Text Placeholder 4"/>
          <p:cNvSpPr>
            <a:spLocks noGrp="1"/>
          </p:cNvSpPr>
          <p:nvPr>
            <p:ph type="body" sz="quarter" idx="22"/>
          </p:nvPr>
        </p:nvSpPr>
        <p:spPr>
          <a:xfrm>
            <a:off x="638079" y="8030303"/>
            <a:ext cx="2523455" cy="3384267"/>
          </a:xfrm>
          <a:solidFill>
            <a:schemeClr val="bg1">
              <a:lumMod val="95000"/>
            </a:schemeClr>
          </a:solidFill>
        </p:spPr>
        <p:txBody>
          <a:bodyPr lIns="141955" tIns="123028" rIns="141955" bIns="123028">
            <a:normAutofit/>
          </a:bodyPr>
          <a:lstStyle>
            <a:lvl1pPr marL="375590" indent="-231860">
              <a:buFont typeface="Arial"/>
              <a:buChar char="•"/>
              <a:defRPr sz="1400" b="0" i="0">
                <a:latin typeface="+mn-lt"/>
                <a:cs typeface="SharpSansNo1-Semibold"/>
              </a:defRPr>
            </a:lvl1pPr>
            <a:lvl2pPr marL="976533" indent="-375590">
              <a:buFont typeface="Arial"/>
              <a:buChar char="•"/>
              <a:defRPr sz="1400"/>
            </a:lvl2pPr>
            <a:lvl3pPr marL="1577477" indent="-375590">
              <a:buFont typeface="Arial"/>
              <a:buChar char="•"/>
              <a:defRPr sz="1300" baseline="0"/>
            </a:lvl3pPr>
            <a:lvl4pPr marL="2178421" indent="-375590">
              <a:buFont typeface="Arial"/>
              <a:buChar char="•"/>
              <a:defRPr sz="1400"/>
            </a:lvl4pPr>
            <a:lvl5pPr marL="2779365" indent="-375590">
              <a:buFont typeface="Arial"/>
              <a:buChar char="•"/>
              <a:defRPr sz="1400"/>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0" name="Picture Placeholder 11"/>
          <p:cNvSpPr>
            <a:spLocks noGrp="1"/>
          </p:cNvSpPr>
          <p:nvPr>
            <p:ph type="pic" sz="quarter" idx="24" hasCustomPrompt="1"/>
          </p:nvPr>
        </p:nvSpPr>
        <p:spPr>
          <a:xfrm>
            <a:off x="638079" y="3032801"/>
            <a:ext cx="2523455" cy="3775272"/>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39" name="Text Placeholder 3"/>
          <p:cNvSpPr>
            <a:spLocks noGrp="1"/>
          </p:cNvSpPr>
          <p:nvPr>
            <p:ph type="body" sz="quarter" idx="25"/>
          </p:nvPr>
        </p:nvSpPr>
        <p:spPr>
          <a:xfrm>
            <a:off x="3573844" y="6808072"/>
            <a:ext cx="2523769" cy="1222229"/>
          </a:xfrm>
          <a:solidFill>
            <a:schemeClr val="bg1">
              <a:lumMod val="95000"/>
            </a:schemeClr>
          </a:solidFill>
        </p:spPr>
        <p:txBody>
          <a:bodyPr lIns="473184" rIns="283910" anchor="ctr" anchorCtr="0">
            <a:normAutofit/>
          </a:bodyPr>
          <a:lstStyle>
            <a:lvl1pPr marL="0" indent="0" algn="l">
              <a:spcBef>
                <a:spcPts val="0"/>
              </a:spcBef>
              <a:buNone/>
              <a:defRPr sz="1400" b="1" i="0" cap="all">
                <a:latin typeface="+mj-lt"/>
                <a:cs typeface="SharpSansNo1-Extrabold"/>
              </a:defRPr>
            </a:lvl1pPr>
          </a:lstStyle>
          <a:p>
            <a:pPr lvl="0"/>
            <a:r>
              <a:rPr lang="en-US" smtClean="0"/>
              <a:t>Click to edit Master text styles</a:t>
            </a:r>
          </a:p>
        </p:txBody>
      </p:sp>
      <p:sp>
        <p:nvSpPr>
          <p:cNvPr id="40" name="Text Placeholder 4"/>
          <p:cNvSpPr>
            <a:spLocks noGrp="1"/>
          </p:cNvSpPr>
          <p:nvPr>
            <p:ph type="body" sz="quarter" idx="26"/>
          </p:nvPr>
        </p:nvSpPr>
        <p:spPr>
          <a:xfrm>
            <a:off x="3573845" y="8030303"/>
            <a:ext cx="2523455" cy="3384267"/>
          </a:xfrm>
          <a:solidFill>
            <a:schemeClr val="bg1">
              <a:lumMod val="95000"/>
            </a:schemeClr>
          </a:solidFill>
        </p:spPr>
        <p:txBody>
          <a:bodyPr lIns="141955" tIns="123028" rIns="141955" bIns="123028">
            <a:normAutofit/>
          </a:bodyPr>
          <a:lstStyle>
            <a:lvl1pPr marL="375590" indent="-231860">
              <a:buFont typeface="Arial"/>
              <a:buChar char="•"/>
              <a:defRPr sz="1400" b="0" i="0">
                <a:latin typeface="+mn-lt"/>
                <a:cs typeface="SharpSansNo1-Semibold"/>
              </a:defRPr>
            </a:lvl1pPr>
            <a:lvl2pPr marL="976533" indent="-375590">
              <a:buFont typeface="Arial"/>
              <a:buChar char="•"/>
              <a:defRPr sz="1400"/>
            </a:lvl2pPr>
            <a:lvl3pPr marL="1577477" indent="-375590">
              <a:buFont typeface="Arial"/>
              <a:buChar char="•"/>
              <a:defRPr sz="1300"/>
            </a:lvl3pPr>
            <a:lvl4pPr marL="2178421" indent="-375590">
              <a:buFont typeface="Arial"/>
              <a:buChar char="•"/>
              <a:defRPr sz="1400"/>
            </a:lvl4pPr>
            <a:lvl5pPr marL="2779365" indent="-375590">
              <a:buFont typeface="Arial"/>
              <a:buChar char="•"/>
              <a:defRPr sz="1400"/>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41" name="Picture Placeholder 11"/>
          <p:cNvSpPr>
            <a:spLocks noGrp="1"/>
          </p:cNvSpPr>
          <p:nvPr>
            <p:ph type="pic" sz="quarter" idx="27" hasCustomPrompt="1"/>
          </p:nvPr>
        </p:nvSpPr>
        <p:spPr>
          <a:xfrm>
            <a:off x="3573845" y="3032801"/>
            <a:ext cx="2523455" cy="3775272"/>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
        <p:nvSpPr>
          <p:cNvPr id="42" name="Text Placeholder 3"/>
          <p:cNvSpPr>
            <a:spLocks noGrp="1"/>
          </p:cNvSpPr>
          <p:nvPr>
            <p:ph type="body" sz="quarter" idx="28"/>
          </p:nvPr>
        </p:nvSpPr>
        <p:spPr>
          <a:xfrm>
            <a:off x="6514106" y="6808072"/>
            <a:ext cx="2523769" cy="1222229"/>
          </a:xfrm>
          <a:solidFill>
            <a:schemeClr val="bg1">
              <a:lumMod val="95000"/>
            </a:schemeClr>
          </a:solidFill>
        </p:spPr>
        <p:txBody>
          <a:bodyPr lIns="473184" rIns="283910" anchor="ctr" anchorCtr="0">
            <a:normAutofit/>
          </a:bodyPr>
          <a:lstStyle>
            <a:lvl1pPr marL="0" indent="0" algn="l">
              <a:spcBef>
                <a:spcPts val="0"/>
              </a:spcBef>
              <a:buNone/>
              <a:defRPr sz="1400" b="1" i="0" cap="all">
                <a:latin typeface="+mj-lt"/>
                <a:cs typeface="SharpSansNo1-Extrabold"/>
              </a:defRPr>
            </a:lvl1pPr>
          </a:lstStyle>
          <a:p>
            <a:pPr lvl="0"/>
            <a:r>
              <a:rPr lang="en-US" smtClean="0"/>
              <a:t>Click to edit Master text styles</a:t>
            </a:r>
          </a:p>
        </p:txBody>
      </p:sp>
      <p:sp>
        <p:nvSpPr>
          <p:cNvPr id="43" name="Text Placeholder 4"/>
          <p:cNvSpPr>
            <a:spLocks noGrp="1"/>
          </p:cNvSpPr>
          <p:nvPr>
            <p:ph type="body" sz="quarter" idx="29"/>
          </p:nvPr>
        </p:nvSpPr>
        <p:spPr>
          <a:xfrm>
            <a:off x="6514106" y="8030303"/>
            <a:ext cx="2523455" cy="3384267"/>
          </a:xfrm>
          <a:solidFill>
            <a:schemeClr val="bg1">
              <a:lumMod val="95000"/>
            </a:schemeClr>
          </a:solidFill>
        </p:spPr>
        <p:txBody>
          <a:bodyPr lIns="141955" tIns="123028" rIns="141955" bIns="123028">
            <a:normAutofit/>
          </a:bodyPr>
          <a:lstStyle>
            <a:lvl1pPr marL="375590" indent="-231860">
              <a:buFont typeface="Arial"/>
              <a:buChar char="•"/>
              <a:defRPr sz="1400" b="0" i="0">
                <a:latin typeface="+mn-lt"/>
                <a:cs typeface="SharpSansNo1-Semibold"/>
              </a:defRPr>
            </a:lvl1pPr>
            <a:lvl2pPr marL="976533" indent="-375590">
              <a:buFont typeface="Arial"/>
              <a:buChar char="•"/>
              <a:defRPr sz="1400"/>
            </a:lvl2pPr>
            <a:lvl3pPr marL="1577477" indent="-375590">
              <a:buFont typeface="Arial"/>
              <a:buChar char="•"/>
              <a:defRPr sz="1300"/>
            </a:lvl3pPr>
            <a:lvl4pPr marL="2178421" indent="-375590">
              <a:buFont typeface="Arial"/>
              <a:buChar char="•"/>
              <a:defRPr sz="1400"/>
            </a:lvl4pPr>
            <a:lvl5pPr marL="2779365" indent="-375590">
              <a:buFont typeface="Arial"/>
              <a:buChar char="•"/>
              <a:defRPr sz="1400"/>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44" name="Picture Placeholder 11"/>
          <p:cNvSpPr>
            <a:spLocks noGrp="1"/>
          </p:cNvSpPr>
          <p:nvPr>
            <p:ph type="pic" sz="quarter" idx="30" hasCustomPrompt="1"/>
          </p:nvPr>
        </p:nvSpPr>
        <p:spPr>
          <a:xfrm>
            <a:off x="6514106" y="3032801"/>
            <a:ext cx="2523455" cy="3775272"/>
          </a:xfrm>
          <a:solidFill>
            <a:schemeClr val="bg1">
              <a:lumMod val="95000"/>
            </a:schemeClr>
          </a:solidFill>
        </p:spPr>
        <p:txBody>
          <a:bodyPr/>
          <a:lstStyle>
            <a:lvl1pPr>
              <a:defRPr baseline="0">
                <a:solidFill>
                  <a:schemeClr val="bg1">
                    <a:lumMod val="95000"/>
                  </a:schemeClr>
                </a:solidFill>
              </a:defRPr>
            </a:lvl1pPr>
          </a:lstStyle>
          <a:p>
            <a:r>
              <a:rPr lang="en-US" dirty="0" smtClean="0"/>
              <a:t> </a:t>
            </a:r>
            <a:endParaRPr lang="en-US" dirty="0"/>
          </a:p>
        </p:txBody>
      </p:sp>
    </p:spTree>
    <p:extLst>
      <p:ext uri="{BB962C8B-B14F-4D97-AF65-F5344CB8AC3E}">
        <p14:creationId xmlns:p14="http://schemas.microsoft.com/office/powerpoint/2010/main" val="2636686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hort text">
    <p:spTree>
      <p:nvGrpSpPr>
        <p:cNvPr id="1" name=""/>
        <p:cNvGrpSpPr/>
        <p:nvPr/>
      </p:nvGrpSpPr>
      <p:grpSpPr>
        <a:xfrm>
          <a:off x="0" y="0"/>
          <a:ext cx="0" cy="0"/>
          <a:chOff x="0" y="0"/>
          <a:chExt cx="0" cy="0"/>
        </a:xfrm>
      </p:grpSpPr>
      <p:grpSp>
        <p:nvGrpSpPr>
          <p:cNvPr id="11" name="Group 10"/>
          <p:cNvGrpSpPr/>
          <p:nvPr userDrawn="1"/>
        </p:nvGrpSpPr>
        <p:grpSpPr>
          <a:xfrm>
            <a:off x="0" y="0"/>
            <a:ext cx="9601200" cy="12801600"/>
            <a:chOff x="0" y="0"/>
            <a:chExt cx="9144000" cy="5143500"/>
          </a:xfrm>
        </p:grpSpPr>
        <p:pic>
          <p:nvPicPr>
            <p:cNvPr id="12" name="Picture 11"/>
            <p:cNvPicPr>
              <a:picLocks noChangeAspect="1"/>
            </p:cNvPicPr>
            <p:nvPr/>
          </p:nvPicPr>
          <p:blipFill>
            <a:blip r:embed="rId2"/>
            <a:stretch>
              <a:fillRect/>
            </a:stretch>
          </p:blipFill>
          <p:spPr>
            <a:xfrm>
              <a:off x="0" y="0"/>
              <a:ext cx="9144000" cy="5143500"/>
            </a:xfrm>
            <a:prstGeom prst="rect">
              <a:avLst/>
            </a:prstGeom>
          </p:spPr>
        </p:pic>
        <p:sp>
          <p:nvSpPr>
            <p:cNvPr id="13" name="Rectangle 12"/>
            <p:cNvSpPr/>
            <p:nvPr/>
          </p:nvSpPr>
          <p:spPr>
            <a:xfrm>
              <a:off x="387050" y="350897"/>
              <a:ext cx="8402890" cy="4434779"/>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dirty="0">
                <a:solidFill>
                  <a:srgbClr val="41A03D"/>
                </a:solidFill>
              </a:endParaRPr>
            </a:p>
          </p:txBody>
        </p:sp>
      </p:grpSp>
      <p:pic>
        <p:nvPicPr>
          <p:cNvPr id="6" name="Picture 5"/>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06782" y="5481939"/>
            <a:ext cx="7819643" cy="1603049"/>
          </a:xfrm>
        </p:spPr>
        <p:txBody>
          <a:bodyPr vert="horz" lIns="120189" tIns="60094" rIns="120189" bIns="60094" rtlCol="0" anchor="ctr">
            <a:spAutoFit/>
          </a:bodyPr>
          <a:lstStyle>
            <a:lvl1pPr algn="ctr">
              <a:defRPr lang="en-US" dirty="0"/>
            </a:lvl1pPr>
          </a:lstStyle>
          <a:p>
            <a:pPr marL="0" lvl="0"/>
            <a:r>
              <a:rPr lang="fi-FI" smtClean="0"/>
              <a:t>Click to edit Master title style</a:t>
            </a:r>
            <a:endParaRPr lang="en-US" dirty="0"/>
          </a:p>
        </p:txBody>
      </p:sp>
    </p:spTree>
    <p:extLst>
      <p:ext uri="{BB962C8B-B14F-4D97-AF65-F5344CB8AC3E}">
        <p14:creationId xmlns:p14="http://schemas.microsoft.com/office/powerpoint/2010/main" val="28735404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 pictures and text">
    <p:spTree>
      <p:nvGrpSpPr>
        <p:cNvPr id="1" name=""/>
        <p:cNvGrpSpPr/>
        <p:nvPr/>
      </p:nvGrpSpPr>
      <p:grpSpPr>
        <a:xfrm>
          <a:off x="0" y="0"/>
          <a:ext cx="0" cy="0"/>
          <a:chOff x="0" y="0"/>
          <a:chExt cx="0" cy="0"/>
        </a:xfrm>
      </p:grpSpPr>
      <p:sp>
        <p:nvSpPr>
          <p:cNvPr id="2" name="Title 1"/>
          <p:cNvSpPr>
            <a:spLocks noGrp="1"/>
          </p:cNvSpPr>
          <p:nvPr>
            <p:ph type="title"/>
          </p:nvPr>
        </p:nvSpPr>
        <p:spPr>
          <a:xfrm>
            <a:off x="608412" y="1235370"/>
            <a:ext cx="5507440" cy="434114"/>
          </a:xfrm>
        </p:spPr>
        <p:txBody>
          <a:bodyPr wrap="square" tIns="47318" bIns="47318" anchor="t">
            <a:spAutoFit/>
          </a:bodyPr>
          <a:lstStyle>
            <a:lvl1pPr>
              <a:defRPr sz="2400" spc="-66"/>
            </a:lvl1pPr>
          </a:lstStyle>
          <a:p>
            <a:r>
              <a:rPr lang="en-US" dirty="0" smtClean="0"/>
              <a:t>Click to edit Master title style</a:t>
            </a:r>
            <a:endParaRPr lang="en-US" dirty="0"/>
          </a:p>
        </p:txBody>
      </p:sp>
      <p:pic>
        <p:nvPicPr>
          <p:cNvPr id="35" name="Picture 34"/>
          <p:cNvPicPr>
            <a:picLocks noChangeAspect="1"/>
          </p:cNvPicPr>
          <p:nvPr userDrawn="1"/>
        </p:nvPicPr>
        <p:blipFill>
          <a:blip r:embed="rId2"/>
          <a:stretch>
            <a:fillRect/>
          </a:stretch>
        </p:blipFill>
        <p:spPr>
          <a:xfrm>
            <a:off x="9282806" y="924322"/>
            <a:ext cx="188884" cy="5359143"/>
          </a:xfrm>
          <a:prstGeom prst="rect">
            <a:avLst/>
          </a:prstGeom>
        </p:spPr>
      </p:pic>
      <p:sp>
        <p:nvSpPr>
          <p:cNvPr id="12" name="Picture Placeholder 11"/>
          <p:cNvSpPr>
            <a:spLocks noGrp="1"/>
          </p:cNvSpPr>
          <p:nvPr>
            <p:ph type="pic" sz="quarter" idx="24" hasCustomPrompt="1"/>
          </p:nvPr>
        </p:nvSpPr>
        <p:spPr>
          <a:xfrm>
            <a:off x="608410" y="3062112"/>
            <a:ext cx="1834870" cy="4349114"/>
          </a:xfrm>
          <a:noFill/>
        </p:spPr>
        <p:txBody>
          <a:bodyPr/>
          <a:lstStyle>
            <a:lvl1pPr>
              <a:defRPr baseline="0">
                <a:solidFill>
                  <a:schemeClr val="bg1">
                    <a:lumMod val="95000"/>
                  </a:schemeClr>
                </a:solidFill>
              </a:defRPr>
            </a:lvl1pPr>
          </a:lstStyle>
          <a:p>
            <a:r>
              <a:rPr lang="en-US" dirty="0" smtClean="0"/>
              <a:t> </a:t>
            </a:r>
            <a:endParaRPr lang="en-US" dirty="0"/>
          </a:p>
        </p:txBody>
      </p:sp>
      <p:sp>
        <p:nvSpPr>
          <p:cNvPr id="52" name="Picture Placeholder 11"/>
          <p:cNvSpPr>
            <a:spLocks noGrp="1"/>
          </p:cNvSpPr>
          <p:nvPr>
            <p:ph type="pic" sz="quarter" idx="25" hasCustomPrompt="1"/>
          </p:nvPr>
        </p:nvSpPr>
        <p:spPr>
          <a:xfrm>
            <a:off x="2798059" y="3062112"/>
            <a:ext cx="1834870" cy="4349114"/>
          </a:xfrm>
          <a:noFill/>
        </p:spPr>
        <p:txBody>
          <a:bodyPr/>
          <a:lstStyle>
            <a:lvl1pPr>
              <a:defRPr baseline="0">
                <a:solidFill>
                  <a:schemeClr val="bg1">
                    <a:lumMod val="95000"/>
                  </a:schemeClr>
                </a:solidFill>
              </a:defRPr>
            </a:lvl1pPr>
          </a:lstStyle>
          <a:p>
            <a:r>
              <a:rPr lang="en-US" dirty="0" smtClean="0"/>
              <a:t> </a:t>
            </a:r>
            <a:endParaRPr lang="en-US" dirty="0"/>
          </a:p>
        </p:txBody>
      </p:sp>
      <p:sp>
        <p:nvSpPr>
          <p:cNvPr id="53" name="Picture Placeholder 11"/>
          <p:cNvSpPr>
            <a:spLocks noGrp="1"/>
          </p:cNvSpPr>
          <p:nvPr>
            <p:ph type="pic" sz="quarter" idx="26" hasCustomPrompt="1"/>
          </p:nvPr>
        </p:nvSpPr>
        <p:spPr>
          <a:xfrm>
            <a:off x="4987708" y="3062112"/>
            <a:ext cx="1834870" cy="4349114"/>
          </a:xfrm>
          <a:noFill/>
        </p:spPr>
        <p:txBody>
          <a:bodyPr/>
          <a:lstStyle>
            <a:lvl1pPr>
              <a:defRPr baseline="0">
                <a:solidFill>
                  <a:schemeClr val="bg1">
                    <a:lumMod val="95000"/>
                  </a:schemeClr>
                </a:solidFill>
              </a:defRPr>
            </a:lvl1pPr>
          </a:lstStyle>
          <a:p>
            <a:r>
              <a:rPr lang="en-US" dirty="0" smtClean="0"/>
              <a:t> </a:t>
            </a:r>
            <a:endParaRPr lang="en-US" dirty="0"/>
          </a:p>
        </p:txBody>
      </p:sp>
      <p:sp>
        <p:nvSpPr>
          <p:cNvPr id="55" name="Text Placeholder 54"/>
          <p:cNvSpPr>
            <a:spLocks noGrp="1"/>
          </p:cNvSpPr>
          <p:nvPr>
            <p:ph type="body" sz="quarter" idx="27"/>
          </p:nvPr>
        </p:nvSpPr>
        <p:spPr>
          <a:xfrm>
            <a:off x="608412" y="7683392"/>
            <a:ext cx="1834781" cy="3798537"/>
          </a:xfrm>
        </p:spPr>
        <p:txBody>
          <a:bodyPr>
            <a:normAutofit/>
          </a:bodyPr>
          <a:lstStyle>
            <a:lvl1pPr marL="0" indent="0">
              <a:spcAft>
                <a:spcPts val="789"/>
              </a:spcAft>
              <a:buFont typeface="Arial"/>
              <a:buNone/>
              <a:defRPr sz="1200"/>
            </a:lvl1pPr>
            <a:lvl2pPr marL="222396" indent="0">
              <a:buNone/>
              <a:defRPr sz="1200"/>
            </a:lvl2pPr>
            <a:lvl3pPr marL="1201887" indent="0">
              <a:buNone/>
              <a:defRPr sz="1100"/>
            </a:lvl3pPr>
            <a:lvl4pPr marL="1802831" indent="0">
              <a:buNone/>
              <a:defRPr sz="900"/>
            </a:lvl4pPr>
            <a:lvl5pPr marL="2403775" indent="0">
              <a:buNone/>
              <a:defRPr sz="900"/>
            </a:lvl5pPr>
          </a:lstStyle>
          <a:p>
            <a:pPr lvl="0"/>
            <a:endParaRPr lang="fi-FI" dirty="0" smtClean="0"/>
          </a:p>
        </p:txBody>
      </p:sp>
      <p:sp>
        <p:nvSpPr>
          <p:cNvPr id="56" name="Text Placeholder 54"/>
          <p:cNvSpPr>
            <a:spLocks noGrp="1"/>
          </p:cNvSpPr>
          <p:nvPr>
            <p:ph type="body" sz="quarter" idx="28"/>
          </p:nvPr>
        </p:nvSpPr>
        <p:spPr>
          <a:xfrm>
            <a:off x="2798103" y="7683392"/>
            <a:ext cx="1834781" cy="3798537"/>
          </a:xfrm>
        </p:spPr>
        <p:txBody>
          <a:bodyPr>
            <a:normAutofit/>
          </a:bodyPr>
          <a:lstStyle>
            <a:lvl1pPr marL="0" marR="0" indent="0" algn="l" defTabSz="600944" rtl="0" eaLnBrk="1" fontAlgn="auto" latinLnBrk="0" hangingPunct="1">
              <a:lnSpc>
                <a:spcPct val="100000"/>
              </a:lnSpc>
              <a:spcBef>
                <a:spcPts val="0"/>
              </a:spcBef>
              <a:spcAft>
                <a:spcPts val="789"/>
              </a:spcAft>
              <a:buClrTx/>
              <a:buSzTx/>
              <a:buFont typeface="Arial"/>
              <a:buNone/>
              <a:tabLst/>
              <a:defRPr sz="1200"/>
            </a:lvl1pPr>
            <a:lvl2pPr marL="222396" indent="0">
              <a:buNone/>
              <a:defRPr sz="1200"/>
            </a:lvl2pPr>
            <a:lvl3pPr>
              <a:defRPr sz="1100"/>
            </a:lvl3pPr>
            <a:lvl4pPr>
              <a:defRPr sz="900"/>
            </a:lvl4pPr>
            <a:lvl5pPr>
              <a:defRPr sz="900"/>
            </a:lvl5pPr>
          </a:lstStyle>
          <a:p>
            <a:pPr marL="0" marR="0" lvl="0" indent="0" algn="l" defTabSz="600944" rtl="0" eaLnBrk="1" fontAlgn="auto" latinLnBrk="0" hangingPunct="1">
              <a:lnSpc>
                <a:spcPct val="100000"/>
              </a:lnSpc>
              <a:spcBef>
                <a:spcPts val="0"/>
              </a:spcBef>
              <a:spcAft>
                <a:spcPts val="789"/>
              </a:spcAft>
              <a:buClrTx/>
              <a:buSzTx/>
              <a:buFont typeface="Arial"/>
              <a:buNone/>
              <a:tabLst/>
              <a:defRPr/>
            </a:pPr>
            <a:endParaRPr lang="fi-FI" dirty="0" smtClean="0"/>
          </a:p>
        </p:txBody>
      </p:sp>
      <p:sp>
        <p:nvSpPr>
          <p:cNvPr id="57" name="Text Placeholder 54"/>
          <p:cNvSpPr>
            <a:spLocks noGrp="1"/>
          </p:cNvSpPr>
          <p:nvPr>
            <p:ph type="body" sz="quarter" idx="29"/>
          </p:nvPr>
        </p:nvSpPr>
        <p:spPr>
          <a:xfrm>
            <a:off x="4987796" y="7683392"/>
            <a:ext cx="1834781" cy="3798537"/>
          </a:xfrm>
        </p:spPr>
        <p:txBody>
          <a:bodyPr>
            <a:normAutofit/>
          </a:bodyPr>
          <a:lstStyle>
            <a:lvl1pPr marL="0" indent="0">
              <a:spcAft>
                <a:spcPts val="789"/>
              </a:spcAft>
              <a:buNone/>
              <a:defRPr sz="1200"/>
            </a:lvl1pPr>
            <a:lvl2pPr>
              <a:defRPr sz="1200"/>
            </a:lvl2pPr>
            <a:lvl3pPr>
              <a:defRPr sz="1100"/>
            </a:lvl3pPr>
            <a:lvl4pPr>
              <a:defRPr sz="900"/>
            </a:lvl4pPr>
            <a:lvl5pPr>
              <a:defRPr sz="900"/>
            </a:lvl5pPr>
          </a:lstStyle>
          <a:p>
            <a:pPr lvl="0"/>
            <a:r>
              <a:rPr lang="en-US" dirty="0" smtClean="0"/>
              <a:t>Click to edit Master text styles</a:t>
            </a:r>
          </a:p>
        </p:txBody>
      </p:sp>
      <p:sp>
        <p:nvSpPr>
          <p:cNvPr id="14" name="Picture Placeholder 11"/>
          <p:cNvSpPr>
            <a:spLocks noGrp="1"/>
          </p:cNvSpPr>
          <p:nvPr>
            <p:ph type="pic" sz="quarter" idx="31" hasCustomPrompt="1"/>
          </p:nvPr>
        </p:nvSpPr>
        <p:spPr>
          <a:xfrm>
            <a:off x="7177356" y="3062112"/>
            <a:ext cx="1834870" cy="4349114"/>
          </a:xfrm>
          <a:noFill/>
        </p:spPr>
        <p:txBody>
          <a:bodyPr/>
          <a:lstStyle>
            <a:lvl1pPr>
              <a:defRPr baseline="0">
                <a:solidFill>
                  <a:schemeClr val="bg1">
                    <a:lumMod val="95000"/>
                  </a:schemeClr>
                </a:solidFill>
              </a:defRPr>
            </a:lvl1pPr>
          </a:lstStyle>
          <a:p>
            <a:r>
              <a:rPr lang="en-US" dirty="0" smtClean="0"/>
              <a:t> </a:t>
            </a:r>
            <a:endParaRPr lang="en-US" dirty="0"/>
          </a:p>
        </p:txBody>
      </p:sp>
      <p:sp>
        <p:nvSpPr>
          <p:cNvPr id="15" name="Text Placeholder 54"/>
          <p:cNvSpPr>
            <a:spLocks noGrp="1"/>
          </p:cNvSpPr>
          <p:nvPr>
            <p:ph type="body" sz="quarter" idx="32"/>
          </p:nvPr>
        </p:nvSpPr>
        <p:spPr>
          <a:xfrm>
            <a:off x="7177488" y="7683392"/>
            <a:ext cx="1834781" cy="3798537"/>
          </a:xfrm>
        </p:spPr>
        <p:txBody>
          <a:bodyPr>
            <a:normAutofit/>
          </a:bodyPr>
          <a:lstStyle>
            <a:lvl1pPr marL="0" indent="0">
              <a:spcAft>
                <a:spcPts val="789"/>
              </a:spcAft>
              <a:buNone/>
              <a:defRPr sz="1200"/>
            </a:lvl1pPr>
            <a:lvl2pPr>
              <a:defRPr sz="1200"/>
            </a:lvl2pPr>
            <a:lvl3pPr>
              <a:defRPr sz="1100"/>
            </a:lvl3pPr>
            <a:lvl4pPr>
              <a:defRPr sz="900"/>
            </a:lvl4pPr>
            <a:lvl5pPr>
              <a:defRPr sz="900"/>
            </a:lvl5pPr>
          </a:lstStyle>
          <a:p>
            <a:pPr lvl="0"/>
            <a:r>
              <a:rPr lang="en-US" smtClean="0"/>
              <a:t>Click to edit Master text styles</a:t>
            </a:r>
          </a:p>
        </p:txBody>
      </p:sp>
    </p:spTree>
    <p:extLst>
      <p:ext uri="{BB962C8B-B14F-4D97-AF65-F5344CB8AC3E}">
        <p14:creationId xmlns:p14="http://schemas.microsoft.com/office/powerpoint/2010/main" val="1839207998"/>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 paragraphs">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0" y="0"/>
            <a:ext cx="9601200" cy="12801600"/>
          </a:xfrm>
          <a:prstGeom prst="rect">
            <a:avLst/>
          </a:prstGeom>
        </p:spPr>
      </p:pic>
      <p:sp>
        <p:nvSpPr>
          <p:cNvPr id="12" name="Rectangle 11"/>
          <p:cNvSpPr/>
          <p:nvPr userDrawn="1"/>
        </p:nvSpPr>
        <p:spPr>
          <a:xfrm>
            <a:off x="406403" y="873345"/>
            <a:ext cx="8823034" cy="11037672"/>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lIns="120189" tIns="60094" rIns="120189" bIns="60094" rtlCol="0" anchor="ctr"/>
          <a:lstStyle/>
          <a:p>
            <a:pPr algn="ctr"/>
            <a:endParaRPr lang="en-US" dirty="0">
              <a:solidFill>
                <a:srgbClr val="41A03D"/>
              </a:solidFill>
            </a:endParaRPr>
          </a:p>
        </p:txBody>
      </p:sp>
      <p:pic>
        <p:nvPicPr>
          <p:cNvPr id="11" name="Picture 10"/>
          <p:cNvPicPr>
            <a:picLocks noChangeAspect="1"/>
          </p:cNvPicPr>
          <p:nvPr userDrawn="1"/>
        </p:nvPicPr>
        <p:blipFill>
          <a:blip r:embed="rId3">
            <a:alphaModFix/>
            <a:lum bright="100000" contrast="-70000"/>
          </a:blip>
          <a:stretch>
            <a:fillRect/>
          </a:stretch>
        </p:blipFill>
        <p:spPr>
          <a:xfrm>
            <a:off x="9282806" y="924322"/>
            <a:ext cx="188884" cy="5359143"/>
          </a:xfrm>
          <a:prstGeom prst="rect">
            <a:avLst/>
          </a:prstGeom>
        </p:spPr>
      </p:pic>
      <p:sp>
        <p:nvSpPr>
          <p:cNvPr id="4" name="Title 3"/>
          <p:cNvSpPr>
            <a:spLocks noGrp="1"/>
          </p:cNvSpPr>
          <p:nvPr>
            <p:ph type="title"/>
          </p:nvPr>
        </p:nvSpPr>
        <p:spPr>
          <a:xfrm>
            <a:off x="915782" y="1747346"/>
            <a:ext cx="5249111" cy="490997"/>
          </a:xfrm>
        </p:spPr>
        <p:txBody>
          <a:bodyPr wrap="square" lIns="141955" tIns="61514" rIns="141955" bIns="61514" anchor="t">
            <a:spAutoFit/>
          </a:bodyPr>
          <a:lstStyle>
            <a:lvl1pPr algn="l">
              <a:defRPr sz="2600" b="1" i="0" spc="-66">
                <a:latin typeface="+mj-lt"/>
                <a:cs typeface="SharpSansNo1-Bold"/>
              </a:defRPr>
            </a:lvl1pPr>
          </a:lstStyle>
          <a:p>
            <a:r>
              <a:rPr lang="en-US" dirty="0" smtClean="0"/>
              <a:t>Click to edit Master title style</a:t>
            </a:r>
            <a:endParaRPr lang="en-US" dirty="0"/>
          </a:p>
        </p:txBody>
      </p:sp>
      <p:sp>
        <p:nvSpPr>
          <p:cNvPr id="5" name="Text Placeholder 4"/>
          <p:cNvSpPr>
            <a:spLocks noGrp="1"/>
          </p:cNvSpPr>
          <p:nvPr>
            <p:ph type="body" sz="quarter" idx="27"/>
          </p:nvPr>
        </p:nvSpPr>
        <p:spPr>
          <a:xfrm>
            <a:off x="916236" y="3608799"/>
            <a:ext cx="5248636" cy="2782173"/>
          </a:xfrm>
        </p:spPr>
        <p:txBody>
          <a:bodyPr>
            <a:normAutofit/>
          </a:bodyPr>
          <a:lstStyle>
            <a:lvl1pPr marL="0" indent="0">
              <a:spcAft>
                <a:spcPts val="526"/>
              </a:spcAft>
              <a:buFont typeface="Arial"/>
              <a:buNone/>
              <a:defRPr sz="13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0"/>
            <a:endParaRPr lang="en-US" dirty="0"/>
          </a:p>
        </p:txBody>
      </p:sp>
      <p:sp>
        <p:nvSpPr>
          <p:cNvPr id="8" name="Text Placeholder 7"/>
          <p:cNvSpPr>
            <a:spLocks noGrp="1"/>
          </p:cNvSpPr>
          <p:nvPr>
            <p:ph type="body" sz="quarter" idx="28"/>
          </p:nvPr>
        </p:nvSpPr>
        <p:spPr>
          <a:xfrm>
            <a:off x="916236" y="8193999"/>
            <a:ext cx="2470490" cy="2916528"/>
          </a:xfrm>
        </p:spPr>
        <p:txBody>
          <a:bodyPr>
            <a:normAutofit/>
          </a:bodyPr>
          <a:lstStyle>
            <a:lvl1pPr marL="0" indent="0">
              <a:spcAft>
                <a:spcPts val="789"/>
              </a:spcAft>
              <a:buFont typeface="Arial"/>
              <a:buNone/>
              <a:defRPr sz="1200" baseline="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0"/>
            <a:endParaRPr lang="en-US" dirty="0"/>
          </a:p>
        </p:txBody>
      </p:sp>
      <p:sp>
        <p:nvSpPr>
          <p:cNvPr id="19" name="Text Placeholder 7"/>
          <p:cNvSpPr>
            <a:spLocks noGrp="1"/>
          </p:cNvSpPr>
          <p:nvPr>
            <p:ph type="body" sz="quarter" idx="30"/>
          </p:nvPr>
        </p:nvSpPr>
        <p:spPr>
          <a:xfrm>
            <a:off x="3608251" y="8193999"/>
            <a:ext cx="2556623" cy="2916528"/>
          </a:xfrm>
        </p:spPr>
        <p:txBody>
          <a:bodyPr>
            <a:normAutofit/>
          </a:bodyPr>
          <a:lstStyle>
            <a:lvl1pPr marL="0" indent="0">
              <a:spcAft>
                <a:spcPts val="789"/>
              </a:spcAft>
              <a:buFont typeface="Arial"/>
              <a:buNone/>
              <a:defRPr sz="1200"/>
            </a:lvl1pPr>
            <a:lvl2pPr marL="600944" indent="0">
              <a:buNone/>
              <a:defRPr sz="1200"/>
            </a:lvl2pPr>
            <a:lvl3pPr marL="1201887" indent="0">
              <a:buNone/>
              <a:defRPr sz="1100"/>
            </a:lvl3pPr>
            <a:lvl4pPr marL="1802831" indent="0">
              <a:buNone/>
              <a:defRPr sz="900"/>
            </a:lvl4pPr>
            <a:lvl5pPr marL="2403775" indent="0">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0"/>
            <a:endParaRPr lang="en-US" dirty="0"/>
          </a:p>
        </p:txBody>
      </p:sp>
      <p:sp>
        <p:nvSpPr>
          <p:cNvPr id="22" name="Title 3"/>
          <p:cNvSpPr txBox="1">
            <a:spLocks/>
          </p:cNvSpPr>
          <p:nvPr userDrawn="1"/>
        </p:nvSpPr>
        <p:spPr>
          <a:xfrm>
            <a:off x="830105" y="6707509"/>
            <a:ext cx="8019444" cy="378145"/>
          </a:xfrm>
          <a:prstGeom prst="rect">
            <a:avLst/>
          </a:prstGeom>
        </p:spPr>
        <p:txBody>
          <a:bodyPr vert="horz" wrap="square" lIns="141955" tIns="61514" rIns="141955" bIns="61514" rtlCol="0" anchor="t">
            <a:spAutoFit/>
          </a:bodyPr>
          <a:lstStyle>
            <a:lvl1pPr algn="l" defTabSz="457200" rtl="0" eaLnBrk="1" latinLnBrk="0" hangingPunct="1">
              <a:lnSpc>
                <a:spcPct val="90000"/>
              </a:lnSpc>
              <a:spcBef>
                <a:spcPct val="0"/>
              </a:spcBef>
              <a:buNone/>
              <a:defRPr lang="fi-FI" sz="1800" b="0" i="0" kern="1200">
                <a:solidFill>
                  <a:srgbClr val="000000"/>
                </a:solidFill>
                <a:latin typeface="SharpSansNo1-Bold"/>
                <a:ea typeface="+mj-ea"/>
                <a:cs typeface="SharpSansNo1-Bold"/>
              </a:defRPr>
            </a:lvl1pPr>
          </a:lstStyle>
          <a:p>
            <a:endParaRPr lang="en-US" dirty="0"/>
          </a:p>
        </p:txBody>
      </p:sp>
      <p:sp>
        <p:nvSpPr>
          <p:cNvPr id="24" name="Text Placeholder 4"/>
          <p:cNvSpPr>
            <a:spLocks noGrp="1"/>
          </p:cNvSpPr>
          <p:nvPr>
            <p:ph type="body" sz="quarter" idx="31"/>
          </p:nvPr>
        </p:nvSpPr>
        <p:spPr>
          <a:xfrm>
            <a:off x="915781" y="7549360"/>
            <a:ext cx="5248628" cy="367583"/>
          </a:xfrm>
        </p:spPr>
        <p:txBody>
          <a:bodyPr wrap="square" anchor="b">
            <a:spAutoFit/>
          </a:bodyPr>
          <a:lstStyle>
            <a:lvl1pPr marL="0" indent="0">
              <a:buNone/>
              <a:defRPr sz="1600" b="1" i="0">
                <a:latin typeface="+mj-lt"/>
                <a:cs typeface="SharpSansNo1-Bold"/>
              </a:defRPr>
            </a:lvl1pPr>
          </a:lstStyle>
          <a:p>
            <a:pPr lvl="0"/>
            <a:r>
              <a:rPr lang="en-US" dirty="0" smtClean="0"/>
              <a:t>Click to edit Master text styles</a:t>
            </a:r>
          </a:p>
        </p:txBody>
      </p:sp>
      <p:sp>
        <p:nvSpPr>
          <p:cNvPr id="27" name="Text Placeholder 7"/>
          <p:cNvSpPr>
            <a:spLocks noGrp="1"/>
          </p:cNvSpPr>
          <p:nvPr>
            <p:ph type="body" sz="quarter" idx="32"/>
          </p:nvPr>
        </p:nvSpPr>
        <p:spPr>
          <a:xfrm>
            <a:off x="6849140" y="10988484"/>
            <a:ext cx="2380298" cy="922532"/>
          </a:xfrm>
          <a:solidFill>
            <a:schemeClr val="bg2"/>
          </a:solidFill>
        </p:spPr>
        <p:txBody>
          <a:bodyPr lIns="283910" tIns="246056" rIns="283910" bIns="246056" anchor="b">
            <a:spAutoFit/>
          </a:bodyPr>
          <a:lstStyle>
            <a:lvl1pPr marL="0" indent="0" algn="l">
              <a:spcAft>
                <a:spcPts val="0"/>
              </a:spcAft>
              <a:buNone/>
              <a:defRPr sz="1400" b="1" i="0">
                <a:solidFill>
                  <a:srgbClr val="F2F2F2"/>
                </a:solidFill>
                <a:latin typeface="+mj-lt"/>
                <a:cs typeface="SharpSansNo1-Bold"/>
              </a:defRPr>
            </a:lvl1pPr>
          </a:lstStyle>
          <a:p>
            <a:pPr lvl="0"/>
            <a:r>
              <a:rPr lang="en-US" dirty="0" smtClean="0"/>
              <a:t>Click to edit Master text styles</a:t>
            </a:r>
          </a:p>
        </p:txBody>
      </p:sp>
    </p:spTree>
    <p:extLst>
      <p:ext uri="{BB962C8B-B14F-4D97-AF65-F5344CB8AC3E}">
        <p14:creationId xmlns:p14="http://schemas.microsoft.com/office/powerpoint/2010/main" val="113685939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Picture with title">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12801600"/>
          </a:xfrm>
          <a:blipFill rotWithShape="0">
            <a:blip r:embed="rId2"/>
            <a:stretch>
              <a:fillRect/>
            </a:stretch>
          </a:blip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1" y="898633"/>
            <a:ext cx="7317229" cy="617498"/>
          </a:xfrm>
        </p:spPr>
        <p:txBody>
          <a:bodyPr wrap="square" tIns="47318" bIns="47318" anchor="t">
            <a:spAutoFit/>
          </a:bodyPr>
          <a:lstStyle>
            <a:lvl1pPr>
              <a:defRPr sz="3700" spc="-131"/>
            </a:lvl1pPr>
          </a:lstStyle>
          <a:p>
            <a:r>
              <a:rPr lang="en-US" dirty="0" smtClean="0"/>
              <a:t>Click to edit Master title style</a:t>
            </a:r>
            <a:endParaRPr lang="en-US" dirty="0"/>
          </a:p>
        </p:txBody>
      </p:sp>
    </p:spTree>
    <p:extLst>
      <p:ext uri="{BB962C8B-B14F-4D97-AF65-F5344CB8AC3E}">
        <p14:creationId xmlns:p14="http://schemas.microsoft.com/office/powerpoint/2010/main" val="118405061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icture and list">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12801600"/>
          </a:xfrm>
          <a:no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0" y="898630"/>
            <a:ext cx="4378479" cy="1129946"/>
          </a:xfrm>
        </p:spPr>
        <p:txBody>
          <a:bodyPr wrap="square" tIns="47318" bIns="47318" anchor="t">
            <a:spAutoFit/>
          </a:bodyPr>
          <a:lstStyle>
            <a:lvl1pPr>
              <a:defRPr sz="3700" spc="-131"/>
            </a:lvl1pPr>
          </a:lstStyle>
          <a:p>
            <a:r>
              <a:rPr lang="en-US" dirty="0" smtClean="0"/>
              <a:t>Click to edit Master title style</a:t>
            </a:r>
            <a:endParaRPr lang="en-US" dirty="0"/>
          </a:p>
        </p:txBody>
      </p:sp>
      <p:sp>
        <p:nvSpPr>
          <p:cNvPr id="7" name="Text Placeholder 6"/>
          <p:cNvSpPr>
            <a:spLocks noGrp="1"/>
          </p:cNvSpPr>
          <p:nvPr>
            <p:ph type="body" sz="quarter" idx="25"/>
          </p:nvPr>
        </p:nvSpPr>
        <p:spPr>
          <a:xfrm>
            <a:off x="406718" y="11460666"/>
            <a:ext cx="4388832" cy="396219"/>
          </a:xfrm>
        </p:spPr>
        <p:txBody>
          <a:bodyPr wrap="square" anchor="b">
            <a:spAutoFit/>
          </a:bodyPr>
          <a:lstStyle>
            <a:lvl1pPr marL="0" indent="0">
              <a:spcAft>
                <a:spcPts val="0"/>
              </a:spcAft>
              <a:buFont typeface="Arial"/>
              <a:buNone/>
              <a:defRPr sz="1800" b="1" i="0" baseline="0">
                <a:latin typeface="+mj-lt"/>
                <a:cs typeface="SharpSansNo1-Bold"/>
              </a:defRPr>
            </a:lvl1pPr>
            <a:lvl2pPr marL="826298" indent="-225354">
              <a:buFont typeface="Arial"/>
              <a:buChar char="•"/>
              <a:defRPr sz="1600" b="0" i="0">
                <a:latin typeface="SharpSansNo1-Bold"/>
                <a:cs typeface="SharpSansNo1-Bold"/>
              </a:defRPr>
            </a:lvl2pPr>
            <a:lvl3pPr marL="1427241" indent="-225354">
              <a:buFont typeface="Arial"/>
              <a:buChar char="•"/>
              <a:defRPr sz="1400" b="0" i="0">
                <a:latin typeface="SharpSansNo1-Bold"/>
                <a:cs typeface="SharpSansNo1-Bold"/>
              </a:defRPr>
            </a:lvl3pPr>
            <a:lvl4pPr marL="2028185" indent="-225354">
              <a:buFont typeface="Arial"/>
              <a:buChar char="•"/>
              <a:defRPr sz="1400" b="0" i="0">
                <a:latin typeface="SharpSansNo1-Bold"/>
                <a:cs typeface="SharpSansNo1-Bold"/>
              </a:defRPr>
            </a:lvl4pPr>
            <a:lvl5pPr marL="2629129" indent="-225354">
              <a:buFont typeface="Arial"/>
              <a:buChar char="•"/>
              <a:defRPr sz="1400" b="0" i="0">
                <a:latin typeface="SharpSansNo1-Bold"/>
                <a:cs typeface="SharpSansNo1-Bold"/>
              </a:defRPr>
            </a:lvl5pPr>
          </a:lstStyle>
          <a:p>
            <a:pPr lvl="0"/>
            <a:r>
              <a:rPr lang="en-US" dirty="0" smtClean="0"/>
              <a:t>Click to edit Master text styles</a:t>
            </a:r>
          </a:p>
        </p:txBody>
      </p:sp>
    </p:spTree>
    <p:extLst>
      <p:ext uri="{BB962C8B-B14F-4D97-AF65-F5344CB8AC3E}">
        <p14:creationId xmlns:p14="http://schemas.microsoft.com/office/powerpoint/2010/main" val="2670321041"/>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icture and paragraph">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12801600"/>
          </a:xfrm>
          <a:no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0" y="898632"/>
            <a:ext cx="3314299" cy="766513"/>
          </a:xfrm>
        </p:spPr>
        <p:txBody>
          <a:bodyPr wrap="square" tIns="47318" bIns="47318" anchor="t">
            <a:spAutoFit/>
          </a:bodyPr>
          <a:lstStyle>
            <a:lvl1pPr>
              <a:defRPr sz="2400" b="1" i="0" spc="-66">
                <a:latin typeface="+mj-lt"/>
                <a:cs typeface="SharpSansNo1-Bold"/>
              </a:defRPr>
            </a:lvl1pPr>
          </a:lstStyle>
          <a:p>
            <a:r>
              <a:rPr lang="en-US" dirty="0" smtClean="0"/>
              <a:t>Click to edit Master title style</a:t>
            </a:r>
            <a:endParaRPr lang="en-US" dirty="0"/>
          </a:p>
        </p:txBody>
      </p:sp>
      <p:sp>
        <p:nvSpPr>
          <p:cNvPr id="10" name="Text Placeholder 9"/>
          <p:cNvSpPr>
            <a:spLocks noGrp="1"/>
          </p:cNvSpPr>
          <p:nvPr>
            <p:ph type="body" sz="quarter" idx="11" hasCustomPrompt="1"/>
          </p:nvPr>
        </p:nvSpPr>
        <p:spPr>
          <a:xfrm>
            <a:off x="9282806" y="924320"/>
            <a:ext cx="188356" cy="5357707"/>
          </a:xfrm>
          <a:blipFill rotWithShape="0">
            <a:blip r:embed="rId2" cstate="print">
              <a:extLst>
                <a:ext uri="{28A0092B-C50C-407E-A947-70E740481C1C}">
                  <a14:useLocalDpi xmlns:a14="http://schemas.microsoft.com/office/drawing/2010/main"/>
                </a:ext>
              </a:extLst>
            </a:blip>
            <a:stretch>
              <a:fillRect/>
            </a:stretch>
          </a:blipFill>
        </p:spPr>
        <p:txBody>
          <a:bodyPr/>
          <a:lstStyle>
            <a:lvl1pPr marL="0" indent="0">
              <a:buNone/>
              <a:defRPr/>
            </a:lvl1pPr>
          </a:lstStyle>
          <a:p>
            <a:pPr lvl="0"/>
            <a:r>
              <a:rPr lang="fi-FI" dirty="0" smtClean="0"/>
              <a:t> </a:t>
            </a:r>
            <a:endParaRPr lang="en-US" dirty="0"/>
          </a:p>
        </p:txBody>
      </p:sp>
    </p:spTree>
    <p:extLst>
      <p:ext uri="{BB962C8B-B14F-4D97-AF65-F5344CB8AC3E}">
        <p14:creationId xmlns:p14="http://schemas.microsoft.com/office/powerpoint/2010/main" val="337833129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Picture with green label">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1" y="-3"/>
            <a:ext cx="9607355" cy="12801600"/>
          </a:xfrm>
        </p:spPr>
        <p:txBody>
          <a:bodyPr>
            <a:normAutofit/>
          </a:bodyPr>
          <a:lstStyle>
            <a:lvl1pPr marL="0" indent="0">
              <a:buNone/>
              <a:defRPr sz="1300"/>
            </a:lvl1pPr>
          </a:lstStyle>
          <a:p>
            <a:r>
              <a:rPr lang="en-US" smtClean="0"/>
              <a:t>Click icon to add picture</a:t>
            </a:r>
            <a:endParaRPr lang="en-US" dirty="0"/>
          </a:p>
        </p:txBody>
      </p:sp>
      <p:sp>
        <p:nvSpPr>
          <p:cNvPr id="10" name="Text Placeholder 9"/>
          <p:cNvSpPr>
            <a:spLocks noGrp="1"/>
          </p:cNvSpPr>
          <p:nvPr>
            <p:ph type="body" sz="quarter" idx="10"/>
          </p:nvPr>
        </p:nvSpPr>
        <p:spPr>
          <a:xfrm>
            <a:off x="6374130" y="9437094"/>
            <a:ext cx="2853690" cy="2464262"/>
          </a:xfrm>
          <a:solidFill>
            <a:srgbClr val="41AF46"/>
          </a:solidFill>
        </p:spPr>
        <p:txBody>
          <a:bodyPr lIns="378547" tIns="307570" rIns="378547" bIns="369084" anchor="b">
            <a:spAutoFit/>
          </a:bodyPr>
          <a:lstStyle>
            <a:lvl1pPr marL="0" indent="0">
              <a:lnSpc>
                <a:spcPct val="90000"/>
              </a:lnSpc>
              <a:buFontTx/>
              <a:buNone/>
              <a:defRPr sz="3200" b="1" i="0" spc="-66">
                <a:solidFill>
                  <a:schemeClr val="bg1"/>
                </a:solidFill>
                <a:latin typeface="+mj-lt"/>
                <a:cs typeface="SharpSansNo1-Bold"/>
              </a:defRPr>
            </a:lvl1pPr>
            <a:lvl2pPr>
              <a:defRPr sz="1600"/>
            </a:lvl2pPr>
            <a:lvl3pPr>
              <a:defRPr sz="1400"/>
            </a:lvl3pPr>
            <a:lvl4pPr>
              <a:defRPr sz="1400"/>
            </a:lvl4pPr>
            <a:lvl5pPr>
              <a:defRPr sz="1400"/>
            </a:lvl5pPr>
          </a:lstStyle>
          <a:p>
            <a:pPr lvl="0"/>
            <a:r>
              <a:rPr lang="en-US" dirty="0" smtClean="0"/>
              <a:t>Click to edit Master text styles</a:t>
            </a:r>
          </a:p>
        </p:txBody>
      </p:sp>
    </p:spTree>
    <p:extLst>
      <p:ext uri="{BB962C8B-B14F-4D97-AF65-F5344CB8AC3E}">
        <p14:creationId xmlns:p14="http://schemas.microsoft.com/office/powerpoint/2010/main" val="160425729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Picture with short text 1">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12801600"/>
          </a:xfrm>
          <a:blipFill rotWithShape="0">
            <a:blip r:embed="rId2"/>
            <a:stretch>
              <a:fillRect/>
            </a:stretch>
          </a:blip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06402" y="10785632"/>
            <a:ext cx="3673148" cy="1129946"/>
          </a:xfrm>
        </p:spPr>
        <p:txBody>
          <a:bodyPr wrap="square" tIns="47318" bIns="47318" anchor="b">
            <a:spAutoFit/>
          </a:bodyPr>
          <a:lstStyle>
            <a:lvl1pPr>
              <a:defRPr sz="3700" spc="-131">
                <a:solidFill>
                  <a:schemeClr val="bg1"/>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77906385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Picture with title 2">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8572331"/>
          </a:xfrm>
          <a:blipFill rotWithShape="1">
            <a:blip r:embed="rId2"/>
            <a:stretch>
              <a:fillRect/>
            </a:stretch>
          </a:blipFill>
        </p:spPr>
        <p:txBody>
          <a:bodyPr/>
          <a:lstStyle>
            <a:lvl1pPr marL="0" indent="0">
              <a:buNone/>
              <a:defRPr/>
            </a:lvl1pPr>
          </a:lstStyle>
          <a:p>
            <a:r>
              <a:rPr lang="en-US" dirty="0" smtClean="0"/>
              <a:t> </a:t>
            </a:r>
            <a:endParaRPr lang="en-US" dirty="0"/>
          </a:p>
        </p:txBody>
      </p:sp>
      <p:sp>
        <p:nvSpPr>
          <p:cNvPr id="3" name="Title 2"/>
          <p:cNvSpPr>
            <a:spLocks noGrp="1"/>
          </p:cNvSpPr>
          <p:nvPr>
            <p:ph type="title"/>
          </p:nvPr>
        </p:nvSpPr>
        <p:spPr>
          <a:xfrm>
            <a:off x="535291" y="10067939"/>
            <a:ext cx="8568182" cy="784364"/>
          </a:xfrm>
        </p:spPr>
        <p:txBody>
          <a:bodyPr>
            <a:spAutoFit/>
          </a:bodyPr>
          <a:lstStyle>
            <a:lvl1pPr algn="ctr">
              <a:defRPr sz="4700"/>
            </a:lvl1pPr>
          </a:lstStyle>
          <a:p>
            <a:r>
              <a:rPr lang="en-US" dirty="0" smtClean="0"/>
              <a:t>Click to edit Master title style</a:t>
            </a:r>
            <a:endParaRPr lang="en-US" dirty="0"/>
          </a:p>
        </p:txBody>
      </p:sp>
    </p:spTree>
    <p:extLst>
      <p:ext uri="{BB962C8B-B14F-4D97-AF65-F5344CB8AC3E}">
        <p14:creationId xmlns:p14="http://schemas.microsoft.com/office/powerpoint/2010/main" val="66228743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Picture with 3 paragraphs">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2"/>
            <a:ext cx="9601200" cy="6407523"/>
          </a:xfrm>
          <a:solidFill>
            <a:schemeClr val="bg2"/>
          </a:solid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1" y="898633"/>
            <a:ext cx="7317229" cy="617498"/>
          </a:xfrm>
        </p:spPr>
        <p:txBody>
          <a:bodyPr wrap="square" tIns="47318" bIns="47318" anchor="t">
            <a:spAutoFit/>
          </a:bodyPr>
          <a:lstStyle>
            <a:lvl1pPr>
              <a:defRPr sz="3700" spc="-131"/>
            </a:lvl1pPr>
          </a:lstStyle>
          <a:p>
            <a:r>
              <a:rPr lang="en-US" dirty="0" smtClean="0"/>
              <a:t>Click to edit Master title style</a:t>
            </a:r>
            <a:endParaRPr lang="en-US" dirty="0"/>
          </a:p>
        </p:txBody>
      </p:sp>
      <p:sp>
        <p:nvSpPr>
          <p:cNvPr id="10" name="Text Placeholder 15"/>
          <p:cNvSpPr>
            <a:spLocks noGrp="1"/>
          </p:cNvSpPr>
          <p:nvPr>
            <p:ph type="body" sz="quarter" idx="10"/>
          </p:nvPr>
        </p:nvSpPr>
        <p:spPr>
          <a:xfrm>
            <a:off x="406402" y="6799764"/>
            <a:ext cx="2767366" cy="1181328"/>
          </a:xfrm>
        </p:spPr>
        <p:txBody>
          <a:bodyPr anchor="t">
            <a:normAutofit/>
          </a:bodyPr>
          <a:lstStyle>
            <a:lvl1pPr marL="0" indent="0">
              <a:buNone/>
              <a:defRPr sz="1600" b="1" i="0" cap="all">
                <a:solidFill>
                  <a:srgbClr val="329E41"/>
                </a:solidFill>
                <a:latin typeface="+mj-lt"/>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en-US" dirty="0" smtClean="0"/>
              <a:t>Click to edit Master text styles</a:t>
            </a:r>
          </a:p>
        </p:txBody>
      </p:sp>
      <p:sp>
        <p:nvSpPr>
          <p:cNvPr id="11" name="Text Placeholder 19"/>
          <p:cNvSpPr>
            <a:spLocks noGrp="1"/>
          </p:cNvSpPr>
          <p:nvPr>
            <p:ph type="body" sz="quarter" idx="13"/>
          </p:nvPr>
        </p:nvSpPr>
        <p:spPr>
          <a:xfrm>
            <a:off x="406402" y="7991429"/>
            <a:ext cx="2767366" cy="3902010"/>
          </a:xfrm>
        </p:spPr>
        <p:txBody>
          <a:bodyPr>
            <a:normAutofit/>
          </a:bodyPr>
          <a:lstStyle>
            <a:lvl1pPr marL="0" indent="0">
              <a:spcAft>
                <a:spcPts val="789"/>
              </a:spcAft>
              <a:buFont typeface="Arial"/>
              <a:buNone/>
              <a:defRPr sz="1200" b="0" i="0">
                <a:solidFill>
                  <a:srgbClr val="000000"/>
                </a:solidFill>
                <a:latin typeface="+mn-lt"/>
                <a:cs typeface="SharpSansNo1-Medium"/>
              </a:defRPr>
            </a:lvl1pPr>
            <a:lvl2pPr marL="600944" indent="0">
              <a:buNone/>
              <a:defRPr sz="1200"/>
            </a:lvl2pPr>
            <a:lvl3pPr marL="1201887" indent="0">
              <a:buNone/>
              <a:defRPr sz="1100"/>
            </a:lvl3pPr>
            <a:lvl4pPr marL="1802831" indent="0">
              <a:buNone/>
              <a:defRPr sz="900"/>
            </a:lvl4pPr>
            <a:lvl5pPr marL="2403775" indent="0">
              <a:buFont typeface="Arial"/>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0"/>
            <a:endParaRPr lang="en-US" dirty="0"/>
          </a:p>
        </p:txBody>
      </p:sp>
      <p:sp>
        <p:nvSpPr>
          <p:cNvPr id="12" name="Text Placeholder 15"/>
          <p:cNvSpPr>
            <a:spLocks noGrp="1"/>
          </p:cNvSpPr>
          <p:nvPr>
            <p:ph type="body" sz="quarter" idx="14"/>
          </p:nvPr>
        </p:nvSpPr>
        <p:spPr>
          <a:xfrm>
            <a:off x="6462071" y="6799764"/>
            <a:ext cx="2767366" cy="1181328"/>
          </a:xfrm>
        </p:spPr>
        <p:txBody>
          <a:bodyPr anchor="t">
            <a:normAutofit/>
          </a:bodyPr>
          <a:lstStyle>
            <a:lvl1pPr marL="0" indent="0">
              <a:buNone/>
              <a:defRPr sz="1600" b="1" i="0" cap="all">
                <a:solidFill>
                  <a:srgbClr val="329E41"/>
                </a:solidFill>
                <a:latin typeface="+mj-lt"/>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en-US" smtClean="0"/>
              <a:t>Click to edit Master text styles</a:t>
            </a:r>
          </a:p>
        </p:txBody>
      </p:sp>
      <p:sp>
        <p:nvSpPr>
          <p:cNvPr id="13" name="Text Placeholder 19"/>
          <p:cNvSpPr>
            <a:spLocks noGrp="1"/>
          </p:cNvSpPr>
          <p:nvPr>
            <p:ph type="body" sz="quarter" idx="15"/>
          </p:nvPr>
        </p:nvSpPr>
        <p:spPr>
          <a:xfrm>
            <a:off x="6462071" y="7991429"/>
            <a:ext cx="2767366" cy="3902010"/>
          </a:xfrm>
        </p:spPr>
        <p:txBody>
          <a:bodyPr>
            <a:normAutofit/>
          </a:bodyPr>
          <a:lstStyle>
            <a:lvl1pPr marL="0" indent="0">
              <a:spcAft>
                <a:spcPts val="789"/>
              </a:spcAft>
              <a:buNone/>
              <a:defRPr sz="1200" b="0" i="0">
                <a:solidFill>
                  <a:srgbClr val="000000"/>
                </a:solidFill>
                <a:latin typeface="+mn-lt"/>
                <a:cs typeface="SharpSansNo1-Medium"/>
              </a:defRPr>
            </a:lvl1pPr>
            <a:lvl2pPr marL="600944" indent="0">
              <a:buNone/>
              <a:defRPr sz="1200"/>
            </a:lvl2pPr>
            <a:lvl3pPr marL="1201887" indent="0">
              <a:buNone/>
              <a:defRPr sz="1100"/>
            </a:lvl3pPr>
            <a:lvl4pPr marL="1802831" indent="0">
              <a:buNone/>
              <a:defRPr sz="900"/>
            </a:lvl4pPr>
            <a:lvl5pPr marL="2403775" indent="0">
              <a:buFont typeface="Arial"/>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0"/>
            <a:endParaRPr lang="en-US" dirty="0"/>
          </a:p>
        </p:txBody>
      </p:sp>
      <p:sp>
        <p:nvSpPr>
          <p:cNvPr id="14" name="Text Placeholder 15"/>
          <p:cNvSpPr>
            <a:spLocks noGrp="1"/>
          </p:cNvSpPr>
          <p:nvPr>
            <p:ph type="body" sz="quarter" idx="16"/>
          </p:nvPr>
        </p:nvSpPr>
        <p:spPr>
          <a:xfrm>
            <a:off x="3420543" y="6799764"/>
            <a:ext cx="2767366" cy="1181328"/>
          </a:xfrm>
        </p:spPr>
        <p:txBody>
          <a:bodyPr anchor="t">
            <a:normAutofit/>
          </a:bodyPr>
          <a:lstStyle>
            <a:lvl1pPr marL="0" indent="0">
              <a:buNone/>
              <a:defRPr sz="1600" b="1" i="0" cap="all">
                <a:solidFill>
                  <a:srgbClr val="329E41"/>
                </a:solidFill>
                <a:latin typeface="+mj-lt"/>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en-US" smtClean="0"/>
              <a:t>Click to edit Master text styles</a:t>
            </a:r>
          </a:p>
        </p:txBody>
      </p:sp>
      <p:sp>
        <p:nvSpPr>
          <p:cNvPr id="15" name="Text Placeholder 19"/>
          <p:cNvSpPr>
            <a:spLocks noGrp="1"/>
          </p:cNvSpPr>
          <p:nvPr>
            <p:ph type="body" sz="quarter" idx="17"/>
          </p:nvPr>
        </p:nvSpPr>
        <p:spPr>
          <a:xfrm>
            <a:off x="3420543" y="7991429"/>
            <a:ext cx="2767366" cy="3902010"/>
          </a:xfrm>
        </p:spPr>
        <p:txBody>
          <a:bodyPr>
            <a:normAutofit/>
          </a:bodyPr>
          <a:lstStyle>
            <a:lvl1pPr marL="0" indent="0">
              <a:spcAft>
                <a:spcPts val="789"/>
              </a:spcAft>
              <a:buFont typeface="Arial"/>
              <a:buNone/>
              <a:defRPr sz="1200" b="0" i="0">
                <a:solidFill>
                  <a:srgbClr val="000000"/>
                </a:solidFill>
                <a:latin typeface="+mn-lt"/>
                <a:cs typeface="SharpSansNo1-Medium"/>
              </a:defRPr>
            </a:lvl1pPr>
            <a:lvl2pPr marL="600944" indent="0">
              <a:buNone/>
              <a:defRPr sz="1200"/>
            </a:lvl2pPr>
            <a:lvl3pPr marL="1201887" indent="0">
              <a:buNone/>
              <a:defRPr sz="1100"/>
            </a:lvl3pPr>
            <a:lvl4pPr marL="1802831" indent="0">
              <a:buNone/>
              <a:defRPr sz="900"/>
            </a:lvl4pPr>
            <a:lvl5pPr marL="2403775" indent="0">
              <a:buFont typeface="Arial"/>
              <a:buNone/>
              <a:defRPr sz="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0"/>
            <a:endParaRPr lang="en-US" dirty="0"/>
          </a:p>
        </p:txBody>
      </p:sp>
    </p:spTree>
    <p:extLst>
      <p:ext uri="{BB962C8B-B14F-4D97-AF65-F5344CB8AC3E}">
        <p14:creationId xmlns:p14="http://schemas.microsoft.com/office/powerpoint/2010/main" val="275123721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Picture with 4 paragraphs">
    <p:spTree>
      <p:nvGrpSpPr>
        <p:cNvPr id="1" name=""/>
        <p:cNvGrpSpPr/>
        <p:nvPr/>
      </p:nvGrpSpPr>
      <p:grpSpPr>
        <a:xfrm>
          <a:off x="0" y="0"/>
          <a:ext cx="0" cy="0"/>
          <a:chOff x="0" y="0"/>
          <a:chExt cx="0" cy="0"/>
        </a:xfrm>
      </p:grpSpPr>
      <p:sp>
        <p:nvSpPr>
          <p:cNvPr id="4" name="Picture Placeholder 3"/>
          <p:cNvSpPr>
            <a:spLocks noGrp="1"/>
          </p:cNvSpPr>
          <p:nvPr>
            <p:ph type="pic" sz="quarter" idx="24" hasCustomPrompt="1"/>
          </p:nvPr>
        </p:nvSpPr>
        <p:spPr>
          <a:xfrm>
            <a:off x="0" y="0"/>
            <a:ext cx="9601200" cy="8572331"/>
          </a:xfrm>
          <a:blipFill rotWithShape="1">
            <a:blip r:embed="rId2"/>
            <a:stretch>
              <a:fillRect/>
            </a:stretch>
          </a:blipFill>
        </p:spPr>
        <p:txBody>
          <a:bodyPr/>
          <a:lstStyle>
            <a:lvl1pPr marL="0" indent="0">
              <a:buNone/>
              <a:defRPr/>
            </a:lvl1pPr>
          </a:lstStyle>
          <a:p>
            <a:r>
              <a:rPr lang="en-US" dirty="0" smtClean="0"/>
              <a:t> </a:t>
            </a:r>
            <a:endParaRPr lang="en-US" dirty="0"/>
          </a:p>
        </p:txBody>
      </p:sp>
      <p:sp>
        <p:nvSpPr>
          <p:cNvPr id="2" name="Title 1"/>
          <p:cNvSpPr>
            <a:spLocks noGrp="1"/>
          </p:cNvSpPr>
          <p:nvPr>
            <p:ph type="title"/>
          </p:nvPr>
        </p:nvSpPr>
        <p:spPr>
          <a:xfrm>
            <a:off x="417071" y="898633"/>
            <a:ext cx="7317229" cy="617498"/>
          </a:xfrm>
        </p:spPr>
        <p:txBody>
          <a:bodyPr wrap="square" tIns="47318" bIns="47318" anchor="t">
            <a:spAutoFit/>
          </a:bodyPr>
          <a:lstStyle>
            <a:lvl1pPr>
              <a:defRPr sz="3700" spc="-131"/>
            </a:lvl1pPr>
          </a:lstStyle>
          <a:p>
            <a:r>
              <a:rPr lang="en-US" dirty="0" smtClean="0"/>
              <a:t>Click to edit Master title style</a:t>
            </a:r>
            <a:endParaRPr lang="en-US" dirty="0"/>
          </a:p>
        </p:txBody>
      </p:sp>
      <p:sp>
        <p:nvSpPr>
          <p:cNvPr id="5" name="Text Placeholder 4"/>
          <p:cNvSpPr>
            <a:spLocks noGrp="1"/>
          </p:cNvSpPr>
          <p:nvPr>
            <p:ph type="body" sz="quarter" idx="26"/>
          </p:nvPr>
        </p:nvSpPr>
        <p:spPr>
          <a:xfrm>
            <a:off x="406717" y="8877366"/>
            <a:ext cx="2153602" cy="3035235"/>
          </a:xfrm>
        </p:spPr>
        <p:txBody>
          <a:bodyPr>
            <a:normAutofit/>
          </a:bodyPr>
          <a:lstStyle>
            <a:lvl1pPr marL="0" indent="0">
              <a:spcAft>
                <a:spcPts val="789"/>
              </a:spcAft>
              <a:buNone/>
              <a:defRPr sz="1200"/>
            </a:lvl1pPr>
          </a:lstStyle>
          <a:p>
            <a:pPr lvl="0"/>
            <a:r>
              <a:rPr lang="en-US" dirty="0" smtClean="0"/>
              <a:t>Click to edit Master text styles</a:t>
            </a:r>
          </a:p>
        </p:txBody>
      </p:sp>
      <p:sp>
        <p:nvSpPr>
          <p:cNvPr id="13" name="Text Placeholder 4"/>
          <p:cNvSpPr>
            <a:spLocks noGrp="1"/>
          </p:cNvSpPr>
          <p:nvPr>
            <p:ph type="body" sz="quarter" idx="28"/>
          </p:nvPr>
        </p:nvSpPr>
        <p:spPr>
          <a:xfrm>
            <a:off x="7075835" y="8877366"/>
            <a:ext cx="2153602" cy="3035235"/>
          </a:xfrm>
        </p:spPr>
        <p:txBody>
          <a:bodyPr>
            <a:normAutofit/>
          </a:bodyPr>
          <a:lstStyle>
            <a:lvl1pPr marL="0" indent="0">
              <a:spcAft>
                <a:spcPts val="789"/>
              </a:spcAft>
              <a:buNone/>
              <a:defRPr sz="1200"/>
            </a:lvl1pPr>
          </a:lstStyle>
          <a:p>
            <a:pPr lvl="0"/>
            <a:r>
              <a:rPr lang="en-US" smtClean="0"/>
              <a:t>Click to edit Master text styles</a:t>
            </a:r>
          </a:p>
        </p:txBody>
      </p:sp>
      <p:sp>
        <p:nvSpPr>
          <p:cNvPr id="15" name="Text Placeholder 4"/>
          <p:cNvSpPr>
            <a:spLocks noGrp="1"/>
          </p:cNvSpPr>
          <p:nvPr>
            <p:ph type="body" sz="quarter" idx="30"/>
          </p:nvPr>
        </p:nvSpPr>
        <p:spPr>
          <a:xfrm>
            <a:off x="2626920" y="8877366"/>
            <a:ext cx="2153602" cy="3035235"/>
          </a:xfrm>
        </p:spPr>
        <p:txBody>
          <a:bodyPr>
            <a:normAutofit/>
          </a:bodyPr>
          <a:lstStyle>
            <a:lvl1pPr marL="0" indent="0">
              <a:spcAft>
                <a:spcPts val="789"/>
              </a:spcAft>
              <a:buNone/>
              <a:defRPr sz="1200"/>
            </a:lvl1pPr>
          </a:lstStyle>
          <a:p>
            <a:pPr lvl="0"/>
            <a:r>
              <a:rPr lang="en-US" smtClean="0"/>
              <a:t>Click to edit Master text styles</a:t>
            </a:r>
          </a:p>
        </p:txBody>
      </p:sp>
      <p:sp>
        <p:nvSpPr>
          <p:cNvPr id="18" name="Text Placeholder 4"/>
          <p:cNvSpPr>
            <a:spLocks noGrp="1"/>
          </p:cNvSpPr>
          <p:nvPr>
            <p:ph type="body" sz="quarter" idx="32"/>
          </p:nvPr>
        </p:nvSpPr>
        <p:spPr>
          <a:xfrm>
            <a:off x="4854619" y="8877366"/>
            <a:ext cx="2153602" cy="3035235"/>
          </a:xfrm>
        </p:spPr>
        <p:txBody>
          <a:bodyPr>
            <a:normAutofit/>
          </a:bodyPr>
          <a:lstStyle>
            <a:lvl1pPr marL="0" indent="0">
              <a:spcAft>
                <a:spcPts val="789"/>
              </a:spcAft>
              <a:buNone/>
              <a:defRPr sz="1200"/>
            </a:lvl1pPr>
          </a:lstStyle>
          <a:p>
            <a:pPr lvl="0"/>
            <a:r>
              <a:rPr lang="en-US" smtClean="0"/>
              <a:t>Click to edit Master text styles</a:t>
            </a:r>
          </a:p>
        </p:txBody>
      </p:sp>
    </p:spTree>
    <p:extLst>
      <p:ext uri="{BB962C8B-B14F-4D97-AF65-F5344CB8AC3E}">
        <p14:creationId xmlns:p14="http://schemas.microsoft.com/office/powerpoint/2010/main" val="2737851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hort text with picture">
    <p:spTree>
      <p:nvGrpSpPr>
        <p:cNvPr id="1" name=""/>
        <p:cNvGrpSpPr/>
        <p:nvPr/>
      </p:nvGrpSpPr>
      <p:grpSpPr>
        <a:xfrm>
          <a:off x="0" y="0"/>
          <a:ext cx="0" cy="0"/>
          <a:chOff x="0" y="0"/>
          <a:chExt cx="0" cy="0"/>
        </a:xfrm>
      </p:grpSpPr>
      <p:sp>
        <p:nvSpPr>
          <p:cNvPr id="6" name="Picture Placeholder 4"/>
          <p:cNvSpPr>
            <a:spLocks noGrp="1"/>
          </p:cNvSpPr>
          <p:nvPr>
            <p:ph type="pic" sz="quarter" idx="10" hasCustomPrompt="1"/>
          </p:nvPr>
        </p:nvSpPr>
        <p:spPr>
          <a:xfrm>
            <a:off x="0" y="0"/>
            <a:ext cx="9601200" cy="12801600"/>
          </a:xfrm>
          <a:blipFill rotWithShape="1">
            <a:blip r:embed="rId2"/>
            <a:stretch>
              <a:fillRect/>
            </a:stretch>
          </a:blipFill>
        </p:spPr>
        <p:txBody>
          <a:bodyPr>
            <a:normAutofit/>
          </a:bodyPr>
          <a:lstStyle>
            <a:lvl1pPr marL="0" indent="0" algn="ctr">
              <a:buNone/>
              <a:defRPr sz="2100">
                <a:solidFill>
                  <a:schemeClr val="bg1"/>
                </a:solidFill>
              </a:defRPr>
            </a:lvl1pPr>
          </a:lstStyle>
          <a:p>
            <a:r>
              <a:rPr lang="en-US" dirty="0" smtClean="0"/>
              <a:t> </a:t>
            </a:r>
            <a:endParaRPr lang="en-US" dirty="0"/>
          </a:p>
        </p:txBody>
      </p:sp>
      <p:pic>
        <p:nvPicPr>
          <p:cNvPr id="8" name="Picture 7"/>
          <p:cNvPicPr>
            <a:picLocks noChangeAspect="1"/>
          </p:cNvPicPr>
          <p:nvPr userDrawn="1"/>
        </p:nvPicPr>
        <p:blipFill>
          <a:blip r:embed="rId3"/>
          <a:stretch>
            <a:fillRect/>
          </a:stretch>
        </p:blipFill>
        <p:spPr>
          <a:xfrm>
            <a:off x="9282806" y="924322"/>
            <a:ext cx="188884" cy="5359143"/>
          </a:xfrm>
          <a:prstGeom prst="rect">
            <a:avLst/>
          </a:prstGeom>
        </p:spPr>
      </p:pic>
      <p:sp>
        <p:nvSpPr>
          <p:cNvPr id="9" name="Title 8"/>
          <p:cNvSpPr>
            <a:spLocks noGrp="1"/>
          </p:cNvSpPr>
          <p:nvPr>
            <p:ph type="title"/>
          </p:nvPr>
        </p:nvSpPr>
        <p:spPr>
          <a:xfrm>
            <a:off x="906782" y="5481939"/>
            <a:ext cx="7819643" cy="1603049"/>
          </a:xfrm>
        </p:spPr>
        <p:txBody>
          <a:bodyPr vert="horz" lIns="120189" tIns="60094" rIns="120189" bIns="60094" rtlCol="0" anchor="ctr">
            <a:spAutoFit/>
          </a:bodyPr>
          <a:lstStyle>
            <a:lvl1pPr algn="ctr">
              <a:defRPr lang="en-US" dirty="0">
                <a:solidFill>
                  <a:schemeClr val="bg1"/>
                </a:solidFill>
              </a:defRPr>
            </a:lvl1pPr>
          </a:lstStyle>
          <a:p>
            <a:pPr marL="0" lvl="0"/>
            <a:r>
              <a:rPr lang="fi-FI" smtClean="0"/>
              <a:t>Click to edit Master title style</a:t>
            </a:r>
            <a:endParaRPr lang="en-US" dirty="0"/>
          </a:p>
        </p:txBody>
      </p:sp>
    </p:spTree>
    <p:extLst>
      <p:ext uri="{BB962C8B-B14F-4D97-AF65-F5344CB8AC3E}">
        <p14:creationId xmlns:p14="http://schemas.microsoft.com/office/powerpoint/2010/main" val="95853901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Picture and text">
    <p:spTree>
      <p:nvGrpSpPr>
        <p:cNvPr id="1" name=""/>
        <p:cNvGrpSpPr/>
        <p:nvPr/>
      </p:nvGrpSpPr>
      <p:grpSpPr>
        <a:xfrm>
          <a:off x="0" y="0"/>
          <a:ext cx="0" cy="0"/>
          <a:chOff x="0" y="0"/>
          <a:chExt cx="0" cy="0"/>
        </a:xfrm>
      </p:grpSpPr>
      <p:sp>
        <p:nvSpPr>
          <p:cNvPr id="3" name="Picture Placeholder 2"/>
          <p:cNvSpPr>
            <a:spLocks noGrp="1"/>
          </p:cNvSpPr>
          <p:nvPr>
            <p:ph type="pic" sz="quarter" idx="24" hasCustomPrompt="1"/>
          </p:nvPr>
        </p:nvSpPr>
        <p:spPr>
          <a:xfrm>
            <a:off x="1" y="0"/>
            <a:ext cx="3378756" cy="12801600"/>
          </a:xfrm>
          <a:blipFill rotWithShape="1">
            <a:blip r:embed="rId2"/>
            <a:stretch>
              <a:fillRect/>
            </a:stretch>
          </a:blipFill>
        </p:spPr>
        <p:txBody>
          <a:bodyPr/>
          <a:lstStyle>
            <a:lvl1pPr marL="0" indent="0">
              <a:buFont typeface="Arial"/>
              <a:buNone/>
              <a:defRPr/>
            </a:lvl1pPr>
          </a:lstStyle>
          <a:p>
            <a:r>
              <a:rPr lang="en-US" dirty="0" smtClean="0"/>
              <a:t> </a:t>
            </a:r>
            <a:endParaRPr lang="en-US" dirty="0"/>
          </a:p>
        </p:txBody>
      </p:sp>
      <p:pic>
        <p:nvPicPr>
          <p:cNvPr id="10" name="Picture 9"/>
          <p:cNvPicPr>
            <a:picLocks noChangeAspect="1"/>
          </p:cNvPicPr>
          <p:nvPr userDrawn="1"/>
        </p:nvPicPr>
        <p:blipFill>
          <a:blip r:embed="rId3"/>
          <a:stretch>
            <a:fillRect/>
          </a:stretch>
        </p:blipFill>
        <p:spPr>
          <a:xfrm>
            <a:off x="9282806" y="924322"/>
            <a:ext cx="188884" cy="5359143"/>
          </a:xfrm>
          <a:prstGeom prst="rect">
            <a:avLst/>
          </a:prstGeom>
        </p:spPr>
      </p:pic>
      <p:sp>
        <p:nvSpPr>
          <p:cNvPr id="15" name="Title 14"/>
          <p:cNvSpPr>
            <a:spLocks noGrp="1"/>
          </p:cNvSpPr>
          <p:nvPr>
            <p:ph type="title"/>
          </p:nvPr>
        </p:nvSpPr>
        <p:spPr>
          <a:xfrm>
            <a:off x="3850478" y="1547621"/>
            <a:ext cx="4943199" cy="1006066"/>
          </a:xfrm>
        </p:spPr>
        <p:txBody>
          <a:bodyPr wrap="square" tIns="47318" bIns="47318" anchor="t">
            <a:spAutoFit/>
          </a:bodyPr>
          <a:lstStyle>
            <a:lvl1pPr>
              <a:lnSpc>
                <a:spcPct val="80000"/>
              </a:lnSpc>
              <a:defRPr lang="en-US" sz="7100" b="1" i="0" kern="1200" baseline="0" dirty="0">
                <a:solidFill>
                  <a:srgbClr val="000000"/>
                </a:solidFill>
                <a:latin typeface="+mj-lt"/>
                <a:ea typeface="+mn-ea"/>
                <a:cs typeface="SharpSansNo1-Extrabold"/>
              </a:defRPr>
            </a:lvl1pPr>
          </a:lstStyle>
          <a:p>
            <a:endParaRPr lang="en-US" dirty="0"/>
          </a:p>
        </p:txBody>
      </p:sp>
      <p:sp>
        <p:nvSpPr>
          <p:cNvPr id="17" name="Text Placeholder 19"/>
          <p:cNvSpPr>
            <a:spLocks noGrp="1"/>
          </p:cNvSpPr>
          <p:nvPr>
            <p:ph type="body" sz="quarter" idx="20"/>
          </p:nvPr>
        </p:nvSpPr>
        <p:spPr>
          <a:xfrm>
            <a:off x="3850890" y="5750129"/>
            <a:ext cx="4943197" cy="444527"/>
          </a:xfrm>
        </p:spPr>
        <p:txBody>
          <a:bodyPr wrap="square" anchor="b">
            <a:spAutoFit/>
          </a:bodyPr>
          <a:lstStyle>
            <a:lvl1pPr marL="0" indent="0">
              <a:buNone/>
              <a:defRPr sz="2100" b="1" i="0">
                <a:solidFill>
                  <a:srgbClr val="210F00"/>
                </a:solidFill>
                <a:latin typeface="+mj-lt"/>
                <a:cs typeface="SharpSansNo1-Bold"/>
              </a:defRPr>
            </a:lvl1pPr>
            <a:lvl2pPr>
              <a:defRPr sz="1800"/>
            </a:lvl2pPr>
            <a:lvl3pPr>
              <a:defRPr sz="1600"/>
            </a:lvl3pPr>
            <a:lvl4pPr>
              <a:defRPr sz="1400"/>
            </a:lvl4pPr>
            <a:lvl5pPr marL="2403775" indent="0">
              <a:buNone/>
              <a:defRPr sz="1400"/>
            </a:lvl5pPr>
          </a:lstStyle>
          <a:p>
            <a:pPr lvl="0"/>
            <a:r>
              <a:rPr lang="en-US" dirty="0" smtClean="0"/>
              <a:t>Click to edit Master text styles</a:t>
            </a:r>
          </a:p>
        </p:txBody>
      </p:sp>
      <p:sp>
        <p:nvSpPr>
          <p:cNvPr id="8" name="Text Placeholder 2"/>
          <p:cNvSpPr>
            <a:spLocks noGrp="1"/>
          </p:cNvSpPr>
          <p:nvPr>
            <p:ph type="body" sz="quarter" idx="25"/>
          </p:nvPr>
        </p:nvSpPr>
        <p:spPr>
          <a:xfrm>
            <a:off x="3850889" y="6587980"/>
            <a:ext cx="4942788" cy="5270782"/>
          </a:xfrm>
        </p:spPr>
        <p:txBody>
          <a:bodyPr>
            <a:normAutofit/>
          </a:bodyPr>
          <a:lstStyle>
            <a:lvl1pPr marL="0" indent="0">
              <a:spcAft>
                <a:spcPts val="789"/>
              </a:spcAft>
              <a:buFont typeface="Arial"/>
              <a:buNone/>
              <a:defRPr sz="1300"/>
            </a:lvl1pPr>
            <a:lvl2pPr marL="600944" indent="0">
              <a:buNone/>
              <a:defRPr sz="1300"/>
            </a:lvl2pPr>
            <a:lvl3pPr marL="1201887" indent="0">
              <a:buNone/>
              <a:defRPr sz="1200"/>
            </a:lvl3pPr>
            <a:lvl4pPr marL="1802831" indent="0">
              <a:buNone/>
              <a:defRPr sz="1100"/>
            </a:lvl4pPr>
            <a:lvl5pPr marL="2403775" indent="0">
              <a:buNone/>
              <a:defRPr sz="11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81969165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icture and and 3 paragraphs 2">
    <p:spTree>
      <p:nvGrpSpPr>
        <p:cNvPr id="1" name=""/>
        <p:cNvGrpSpPr/>
        <p:nvPr/>
      </p:nvGrpSpPr>
      <p:grpSpPr>
        <a:xfrm>
          <a:off x="0" y="0"/>
          <a:ext cx="0" cy="0"/>
          <a:chOff x="0" y="0"/>
          <a:chExt cx="0" cy="0"/>
        </a:xfrm>
      </p:grpSpPr>
      <p:sp>
        <p:nvSpPr>
          <p:cNvPr id="8" name="Picture Placeholder 2"/>
          <p:cNvSpPr>
            <a:spLocks noGrp="1"/>
          </p:cNvSpPr>
          <p:nvPr>
            <p:ph type="pic" sz="quarter" idx="25" hasCustomPrompt="1"/>
          </p:nvPr>
        </p:nvSpPr>
        <p:spPr>
          <a:xfrm>
            <a:off x="6222445" y="-18696"/>
            <a:ext cx="3378756" cy="12801600"/>
          </a:xfrm>
          <a:blipFill rotWithShape="1">
            <a:blip r:embed="rId2"/>
            <a:stretch>
              <a:fillRect/>
            </a:stretch>
          </a:blipFill>
        </p:spPr>
        <p:txBody>
          <a:bodyPr/>
          <a:lstStyle>
            <a:lvl1pPr marL="0" indent="0">
              <a:buFont typeface="Arial"/>
              <a:buNone/>
              <a:defRPr/>
            </a:lvl1pPr>
          </a:lstStyle>
          <a:p>
            <a:r>
              <a:rPr lang="en-US" dirty="0" smtClean="0"/>
              <a:t> </a:t>
            </a:r>
            <a:endParaRPr lang="en-US" dirty="0"/>
          </a:p>
        </p:txBody>
      </p:sp>
      <p:sp>
        <p:nvSpPr>
          <p:cNvPr id="2" name="Title 1"/>
          <p:cNvSpPr>
            <a:spLocks noGrp="1"/>
          </p:cNvSpPr>
          <p:nvPr>
            <p:ph type="title"/>
          </p:nvPr>
        </p:nvSpPr>
        <p:spPr>
          <a:xfrm>
            <a:off x="412999" y="962859"/>
            <a:ext cx="5415054" cy="462327"/>
          </a:xfrm>
        </p:spPr>
        <p:txBody>
          <a:bodyPr wrap="square" tIns="47318" bIns="47318" anchor="t">
            <a:spAutoFit/>
          </a:bodyPr>
          <a:lstStyle>
            <a:lvl1pPr>
              <a:defRPr sz="2600" spc="-66"/>
            </a:lvl1pPr>
          </a:lstStyle>
          <a:p>
            <a:r>
              <a:rPr lang="en-US" dirty="0" smtClean="0"/>
              <a:t>Click to edit Master title style</a:t>
            </a:r>
            <a:endParaRPr lang="en-US" dirty="0"/>
          </a:p>
        </p:txBody>
      </p:sp>
      <p:sp>
        <p:nvSpPr>
          <p:cNvPr id="37" name="Content Placeholder 11"/>
          <p:cNvSpPr>
            <a:spLocks noGrp="1"/>
          </p:cNvSpPr>
          <p:nvPr>
            <p:ph sz="quarter" idx="19" hasCustomPrompt="1"/>
          </p:nvPr>
        </p:nvSpPr>
        <p:spPr>
          <a:xfrm>
            <a:off x="3276726" y="8802363"/>
            <a:ext cx="2551239" cy="3086744"/>
          </a:xfrm>
        </p:spPr>
        <p:txBody>
          <a:bodyPr>
            <a:normAutofit/>
          </a:bodyPr>
          <a:lstStyle>
            <a:lvl1pPr marL="0" indent="0">
              <a:spcAft>
                <a:spcPts val="789"/>
              </a:spcAft>
              <a:buNone/>
              <a:defRPr sz="1200" b="0" i="0" baseline="0">
                <a:latin typeface="+mn-lt"/>
                <a:cs typeface="SharpSansNo1-Medium"/>
              </a:defRPr>
            </a:lvl1pPr>
            <a:lvl2pPr marL="600944" indent="0">
              <a:buNone/>
              <a:defRPr sz="1800" b="0" i="0">
                <a:latin typeface="SharpSansNo1-Medium"/>
                <a:cs typeface="SharpSansNo1-Medium"/>
              </a:defRPr>
            </a:lvl2pPr>
            <a:lvl3pPr marL="1201887" indent="0">
              <a:buNone/>
              <a:defRPr sz="16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lvl="0"/>
            <a:r>
              <a:rPr lang="en-US" dirty="0" smtClean="0"/>
              <a:t>Click to add text</a:t>
            </a:r>
            <a:endParaRPr lang="en-US" dirty="0"/>
          </a:p>
        </p:txBody>
      </p:sp>
      <p:sp>
        <p:nvSpPr>
          <p:cNvPr id="38" name="Content Placeholder 11"/>
          <p:cNvSpPr>
            <a:spLocks noGrp="1"/>
          </p:cNvSpPr>
          <p:nvPr>
            <p:ph sz="quarter" idx="21" hasCustomPrompt="1"/>
          </p:nvPr>
        </p:nvSpPr>
        <p:spPr>
          <a:xfrm>
            <a:off x="412999" y="8802363"/>
            <a:ext cx="2563162" cy="3086744"/>
          </a:xfrm>
        </p:spPr>
        <p:txBody>
          <a:bodyPr>
            <a:normAutofit/>
          </a:bodyPr>
          <a:lstStyle>
            <a:lvl1pPr marL="0" marR="0" indent="0" algn="l" defTabSz="600944" rtl="0" eaLnBrk="1" fontAlgn="auto" latinLnBrk="0" hangingPunct="1">
              <a:lnSpc>
                <a:spcPct val="100000"/>
              </a:lnSpc>
              <a:spcBef>
                <a:spcPct val="20000"/>
              </a:spcBef>
              <a:spcAft>
                <a:spcPts val="789"/>
              </a:spcAft>
              <a:buClrTx/>
              <a:buSzTx/>
              <a:buFont typeface="Arial"/>
              <a:buNone/>
              <a:tabLst/>
              <a:defRPr sz="1200" b="0" i="0" baseline="0">
                <a:latin typeface="+mn-lt"/>
                <a:cs typeface="SharpSansNo1-Medium"/>
              </a:defRPr>
            </a:lvl1pPr>
            <a:lvl2pPr marL="600944" indent="0">
              <a:buNone/>
              <a:defRPr sz="1800" b="0" i="0">
                <a:latin typeface="SharpSansNo1-Medium"/>
                <a:cs typeface="SharpSansNo1-Medium"/>
              </a:defRPr>
            </a:lvl2pPr>
            <a:lvl3pPr marL="1201887" indent="0">
              <a:buNone/>
              <a:defRPr sz="1600" b="0" i="0">
                <a:latin typeface="SharpSansNo1-Medium"/>
                <a:cs typeface="SharpSansNo1-Medium"/>
              </a:defRPr>
            </a:lvl3pPr>
            <a:lvl4pPr marL="1802831" indent="0">
              <a:buNone/>
              <a:defRPr sz="1400" b="0" i="0">
                <a:latin typeface="SharpSansNo1-Medium"/>
                <a:cs typeface="SharpSansNo1-Medium"/>
              </a:defRPr>
            </a:lvl4pPr>
            <a:lvl5pPr marL="2403775" indent="0">
              <a:buNone/>
              <a:defRPr sz="1400" b="0" i="0">
                <a:latin typeface="SharpSansNo1-Medium"/>
                <a:cs typeface="SharpSansNo1-Medium"/>
              </a:defRPr>
            </a:lvl5pPr>
          </a:lstStyle>
          <a:p>
            <a:pPr marL="0" marR="0" lvl="0" indent="0" algn="l"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text</a:t>
            </a:r>
          </a:p>
        </p:txBody>
      </p:sp>
      <p:sp>
        <p:nvSpPr>
          <p:cNvPr id="9" name="Text Placeholder 8"/>
          <p:cNvSpPr>
            <a:spLocks noGrp="1"/>
          </p:cNvSpPr>
          <p:nvPr>
            <p:ph type="body" sz="quarter" idx="24"/>
          </p:nvPr>
        </p:nvSpPr>
        <p:spPr>
          <a:xfrm>
            <a:off x="412996" y="4496573"/>
            <a:ext cx="5414970" cy="3733515"/>
          </a:xfrm>
        </p:spPr>
        <p:txBody>
          <a:bodyPr>
            <a:noAutofit/>
          </a:bodyPr>
          <a:lstStyle>
            <a:lvl1pPr marL="0" indent="0">
              <a:spcAft>
                <a:spcPts val="789"/>
              </a:spcAft>
              <a:buNone/>
              <a:defRPr sz="1200">
                <a:latin typeface="+mn-lt"/>
              </a:defRPr>
            </a:lvl1pPr>
            <a:lvl2pPr>
              <a:defRPr sz="1400"/>
            </a:lvl2pPr>
            <a:lvl3pPr>
              <a:defRPr sz="1300"/>
            </a:lvl3pPr>
            <a:lvl4pPr>
              <a:defRPr sz="1200"/>
            </a:lvl4pPr>
            <a:lvl5pPr>
              <a:defRPr sz="1200"/>
            </a:lvl5pPr>
          </a:lstStyle>
          <a:p>
            <a:pPr lvl="0"/>
            <a:r>
              <a:rPr lang="en-US" dirty="0" smtClean="0"/>
              <a:t>Click to edit Master text styles</a:t>
            </a:r>
          </a:p>
        </p:txBody>
      </p:sp>
      <p:sp>
        <p:nvSpPr>
          <p:cNvPr id="10" name="Text Placeholder 19"/>
          <p:cNvSpPr>
            <a:spLocks noGrp="1"/>
          </p:cNvSpPr>
          <p:nvPr>
            <p:ph type="body" sz="quarter" idx="13"/>
          </p:nvPr>
        </p:nvSpPr>
        <p:spPr>
          <a:xfrm>
            <a:off x="412999" y="3928705"/>
            <a:ext cx="5414967" cy="336785"/>
          </a:xfrm>
        </p:spPr>
        <p:txBody>
          <a:bodyPr wrap="square" anchor="b">
            <a:spAutoFit/>
          </a:bodyPr>
          <a:lstStyle>
            <a:lvl1pPr marL="0" indent="0">
              <a:buNone/>
              <a:defRPr sz="1400" b="1" i="0">
                <a:solidFill>
                  <a:srgbClr val="210F00"/>
                </a:solidFill>
                <a:latin typeface="+mj-lt"/>
                <a:cs typeface="SharpSansNo1-Bold"/>
              </a:defRPr>
            </a:lvl1pPr>
            <a:lvl2pPr>
              <a:defRPr sz="1800"/>
            </a:lvl2pPr>
            <a:lvl3pPr>
              <a:defRPr sz="1600"/>
            </a:lvl3pPr>
            <a:lvl4pPr>
              <a:defRPr sz="1400"/>
            </a:lvl4pPr>
            <a:lvl5pPr marL="2403775" indent="0">
              <a:buNone/>
              <a:defRPr sz="1400"/>
            </a:lvl5pPr>
          </a:lstStyle>
          <a:p>
            <a:pPr lvl="0"/>
            <a:r>
              <a:rPr lang="en-US" dirty="0" smtClean="0"/>
              <a:t>Click to edit Master text styles</a:t>
            </a:r>
          </a:p>
        </p:txBody>
      </p:sp>
    </p:spTree>
    <p:extLst>
      <p:ext uri="{BB962C8B-B14F-4D97-AF65-F5344CB8AC3E}">
        <p14:creationId xmlns:p14="http://schemas.microsoft.com/office/powerpoint/2010/main" val="207177524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Picture and content">
    <p:spTree>
      <p:nvGrpSpPr>
        <p:cNvPr id="1" name=""/>
        <p:cNvGrpSpPr/>
        <p:nvPr/>
      </p:nvGrpSpPr>
      <p:grpSpPr>
        <a:xfrm>
          <a:off x="0" y="0"/>
          <a:ext cx="0" cy="0"/>
          <a:chOff x="0" y="0"/>
          <a:chExt cx="0" cy="0"/>
        </a:xfrm>
      </p:grpSpPr>
      <p:sp>
        <p:nvSpPr>
          <p:cNvPr id="16" name="Picture Placeholder 2"/>
          <p:cNvSpPr>
            <a:spLocks noGrp="1"/>
          </p:cNvSpPr>
          <p:nvPr>
            <p:ph type="pic" sz="quarter" idx="24" hasCustomPrompt="1"/>
          </p:nvPr>
        </p:nvSpPr>
        <p:spPr>
          <a:xfrm>
            <a:off x="1" y="0"/>
            <a:ext cx="3378756" cy="12801600"/>
          </a:xfrm>
          <a:blipFill rotWithShape="1">
            <a:blip r:embed="rId2"/>
            <a:stretch>
              <a:fillRect/>
            </a:stretch>
          </a:blipFill>
        </p:spPr>
        <p:txBody>
          <a:bodyPr/>
          <a:lstStyle>
            <a:lvl1pPr marL="0" indent="0">
              <a:buFont typeface="Arial"/>
              <a:buNone/>
              <a:defRPr/>
            </a:lvl1pPr>
          </a:lstStyle>
          <a:p>
            <a:r>
              <a:rPr lang="en-US" dirty="0" smtClean="0"/>
              <a:t> </a:t>
            </a:r>
            <a:endParaRPr lang="en-US" dirty="0"/>
          </a:p>
        </p:txBody>
      </p:sp>
      <p:pic>
        <p:nvPicPr>
          <p:cNvPr id="7" name="Picture 6"/>
          <p:cNvPicPr>
            <a:picLocks noChangeAspect="1"/>
          </p:cNvPicPr>
          <p:nvPr userDrawn="1"/>
        </p:nvPicPr>
        <p:blipFill>
          <a:blip r:embed="rId3"/>
          <a:stretch>
            <a:fillRect/>
          </a:stretch>
        </p:blipFill>
        <p:spPr>
          <a:xfrm>
            <a:off x="9282806" y="924322"/>
            <a:ext cx="188884" cy="5359143"/>
          </a:xfrm>
          <a:prstGeom prst="rect">
            <a:avLst/>
          </a:prstGeom>
        </p:spPr>
      </p:pic>
      <p:sp>
        <p:nvSpPr>
          <p:cNvPr id="9" name="Content Placeholder 8"/>
          <p:cNvSpPr>
            <a:spLocks noGrp="1"/>
          </p:cNvSpPr>
          <p:nvPr>
            <p:ph sz="quarter" idx="11"/>
          </p:nvPr>
        </p:nvSpPr>
        <p:spPr>
          <a:xfrm>
            <a:off x="3810426" y="3464335"/>
            <a:ext cx="5419011" cy="8446680"/>
          </a:xfrm>
        </p:spPr>
        <p:txBody>
          <a:bodyPr>
            <a:normAutofit/>
          </a:bodyPr>
          <a:lstStyle>
            <a:lvl1pPr marL="0" indent="0">
              <a:buNone/>
              <a:defRPr sz="1800">
                <a:solidFill>
                  <a:srgbClr val="000000"/>
                </a:solidFill>
              </a:defRPr>
            </a:lvl1pPr>
            <a:lvl2pPr marL="600944" indent="0">
              <a:buNone/>
              <a:defRPr sz="1600">
                <a:solidFill>
                  <a:srgbClr val="000000"/>
                </a:solidFill>
              </a:defRPr>
            </a:lvl2pPr>
            <a:lvl3pPr marL="1201887" indent="0">
              <a:buNone/>
              <a:defRPr sz="1400">
                <a:solidFill>
                  <a:srgbClr val="000000"/>
                </a:solidFill>
              </a:defRPr>
            </a:lvl3pPr>
            <a:lvl4pPr marL="1802831" indent="0">
              <a:buNone/>
              <a:defRPr sz="1400">
                <a:solidFill>
                  <a:srgbClr val="000000"/>
                </a:solidFill>
              </a:defRPr>
            </a:lvl4pPr>
            <a:lvl5pPr marL="2403775" indent="0">
              <a:buNone/>
              <a:defRPr sz="1400">
                <a:solidFill>
                  <a:srgbClr val="000000"/>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p:nvPr>
        </p:nvSpPr>
        <p:spPr>
          <a:xfrm>
            <a:off x="3810426" y="924321"/>
            <a:ext cx="5419011" cy="2287142"/>
          </a:xfrm>
        </p:spPr>
        <p:txBody>
          <a:bodyPr>
            <a:normAutofit/>
          </a:bodyPr>
          <a:lstStyle>
            <a:lvl1pPr>
              <a:defRPr sz="3700" spc="-131">
                <a:solidFill>
                  <a:srgbClr val="000000"/>
                </a:solidFill>
              </a:defRPr>
            </a:lvl1pPr>
          </a:lstStyle>
          <a:p>
            <a:r>
              <a:rPr lang="en-US" dirty="0" smtClean="0"/>
              <a:t>Click to edit Master title style</a:t>
            </a:r>
            <a:endParaRPr lang="en-US" dirty="0"/>
          </a:p>
        </p:txBody>
      </p:sp>
    </p:spTree>
    <p:extLst>
      <p:ext uri="{BB962C8B-B14F-4D97-AF65-F5344CB8AC3E}">
        <p14:creationId xmlns:p14="http://schemas.microsoft.com/office/powerpoint/2010/main" val="220983964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Picture with short text 2">
    <p:spTree>
      <p:nvGrpSpPr>
        <p:cNvPr id="1" name=""/>
        <p:cNvGrpSpPr/>
        <p:nvPr/>
      </p:nvGrpSpPr>
      <p:grpSpPr>
        <a:xfrm>
          <a:off x="0" y="0"/>
          <a:ext cx="0" cy="0"/>
          <a:chOff x="0" y="0"/>
          <a:chExt cx="0" cy="0"/>
        </a:xfrm>
      </p:grpSpPr>
      <p:sp>
        <p:nvSpPr>
          <p:cNvPr id="11" name="Picture Placeholder 2"/>
          <p:cNvSpPr>
            <a:spLocks noGrp="1"/>
          </p:cNvSpPr>
          <p:nvPr>
            <p:ph type="pic" sz="quarter" idx="25" hasCustomPrompt="1"/>
          </p:nvPr>
        </p:nvSpPr>
        <p:spPr>
          <a:xfrm>
            <a:off x="3378757" y="0"/>
            <a:ext cx="6222444" cy="12801600"/>
          </a:xfrm>
          <a:blipFill rotWithShape="1">
            <a:blip r:embed="rId2"/>
            <a:tile tx="0" ty="0" sx="100000" sy="100000" flip="none" algn="tl"/>
          </a:blipFill>
        </p:spPr>
        <p:txBody>
          <a:bodyPr/>
          <a:lstStyle>
            <a:lvl1pPr marL="0" indent="0">
              <a:buFont typeface="Arial"/>
              <a:buNone/>
              <a:defRPr/>
            </a:lvl1pPr>
          </a:lstStyle>
          <a:p>
            <a:r>
              <a:rPr lang="en-US" dirty="0" smtClean="0"/>
              <a:t> </a:t>
            </a:r>
            <a:endParaRPr lang="en-US" dirty="0"/>
          </a:p>
        </p:txBody>
      </p:sp>
      <p:sp>
        <p:nvSpPr>
          <p:cNvPr id="14" name="Text Placeholder 2"/>
          <p:cNvSpPr>
            <a:spLocks noGrp="1"/>
          </p:cNvSpPr>
          <p:nvPr>
            <p:ph type="body" sz="quarter" idx="26"/>
          </p:nvPr>
        </p:nvSpPr>
        <p:spPr>
          <a:xfrm>
            <a:off x="406402" y="11581205"/>
            <a:ext cx="2793997" cy="307069"/>
          </a:xfrm>
        </p:spPr>
        <p:txBody>
          <a:bodyPr wrap="square" anchor="b">
            <a:spAutoFit/>
          </a:bodyPr>
          <a:lstStyle>
            <a:lvl1pPr marL="0" indent="0" algn="l">
              <a:buNone/>
              <a:defRPr sz="1200"/>
            </a:lvl1pPr>
            <a:lvl2pPr>
              <a:defRPr sz="1400"/>
            </a:lvl2pPr>
            <a:lvl3pPr>
              <a:defRPr sz="1400"/>
            </a:lvl3pPr>
            <a:lvl4pPr>
              <a:defRPr sz="1300"/>
            </a:lvl4pPr>
            <a:lvl5pPr>
              <a:defRPr sz="1300"/>
            </a:lvl5pPr>
          </a:lstStyle>
          <a:p>
            <a:pPr lvl="0"/>
            <a:r>
              <a:rPr lang="en-US" dirty="0" smtClean="0"/>
              <a:t>Click to edit Master text styles</a:t>
            </a:r>
          </a:p>
        </p:txBody>
      </p:sp>
    </p:spTree>
    <p:extLst>
      <p:ext uri="{BB962C8B-B14F-4D97-AF65-F5344CB8AC3E}">
        <p14:creationId xmlns:p14="http://schemas.microsoft.com/office/powerpoint/2010/main" val="386917847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Mosaic">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3359908" y="-3"/>
            <a:ext cx="6247447" cy="12801600"/>
          </a:xfrm>
        </p:spPr>
        <p:txBody>
          <a:bodyPr>
            <a:normAutofit/>
          </a:bodyPr>
          <a:lstStyle>
            <a:lvl1pPr marL="0" indent="0">
              <a:buNone/>
              <a:defRPr sz="1300"/>
            </a:lvl1pPr>
          </a:lstStyle>
          <a:p>
            <a:r>
              <a:rPr lang="en-US" smtClean="0"/>
              <a:t>Click icon to add picture</a:t>
            </a:r>
            <a:endParaRPr lang="en-US" dirty="0"/>
          </a:p>
        </p:txBody>
      </p:sp>
      <p:sp>
        <p:nvSpPr>
          <p:cNvPr id="8" name="Picture Placeholder 5"/>
          <p:cNvSpPr>
            <a:spLocks noGrp="1"/>
          </p:cNvSpPr>
          <p:nvPr>
            <p:ph type="pic" sz="quarter" idx="12"/>
          </p:nvPr>
        </p:nvSpPr>
        <p:spPr>
          <a:xfrm>
            <a:off x="0" y="1"/>
            <a:ext cx="3353753" cy="7949123"/>
          </a:xfrm>
        </p:spPr>
        <p:txBody>
          <a:bodyPr>
            <a:normAutofit/>
          </a:bodyPr>
          <a:lstStyle>
            <a:lvl1pPr marL="0" indent="0">
              <a:buNone/>
              <a:defRPr sz="1300"/>
            </a:lvl1pPr>
          </a:lstStyle>
          <a:p>
            <a:r>
              <a:rPr lang="en-US" smtClean="0"/>
              <a:t>Click icon to add picture</a:t>
            </a:r>
            <a:endParaRPr lang="en-US" dirty="0"/>
          </a:p>
        </p:txBody>
      </p:sp>
      <p:sp>
        <p:nvSpPr>
          <p:cNvPr id="9" name="Picture Placeholder 5"/>
          <p:cNvSpPr>
            <a:spLocks noGrp="1"/>
          </p:cNvSpPr>
          <p:nvPr>
            <p:ph type="pic" sz="quarter" idx="13"/>
          </p:nvPr>
        </p:nvSpPr>
        <p:spPr>
          <a:xfrm>
            <a:off x="-1" y="7949124"/>
            <a:ext cx="2066666" cy="4852477"/>
          </a:xfrm>
        </p:spPr>
        <p:txBody>
          <a:bodyPr>
            <a:normAutofit/>
          </a:bodyPr>
          <a:lstStyle>
            <a:lvl1pPr marL="0" indent="0">
              <a:buNone/>
              <a:defRPr sz="1300"/>
            </a:lvl1pPr>
          </a:lstStyle>
          <a:p>
            <a:r>
              <a:rPr lang="en-US" smtClean="0"/>
              <a:t>Click icon to add picture</a:t>
            </a:r>
            <a:endParaRPr lang="en-US" dirty="0"/>
          </a:p>
        </p:txBody>
      </p:sp>
      <p:sp>
        <p:nvSpPr>
          <p:cNvPr id="11" name="Picture Placeholder 5"/>
          <p:cNvSpPr>
            <a:spLocks noGrp="1"/>
          </p:cNvSpPr>
          <p:nvPr>
            <p:ph type="pic" sz="quarter" idx="14"/>
          </p:nvPr>
        </p:nvSpPr>
        <p:spPr>
          <a:xfrm>
            <a:off x="2066665" y="9801968"/>
            <a:ext cx="1287088" cy="2999632"/>
          </a:xfrm>
        </p:spPr>
        <p:txBody>
          <a:bodyPr>
            <a:normAutofit/>
          </a:bodyPr>
          <a:lstStyle>
            <a:lvl1pPr marL="0" indent="0">
              <a:buFont typeface="Arial"/>
              <a:buNone/>
              <a:defRPr sz="1300"/>
            </a:lvl1pPr>
          </a:lstStyle>
          <a:p>
            <a:r>
              <a:rPr lang="en-US" smtClean="0"/>
              <a:t>Click icon to add picture</a:t>
            </a:r>
            <a:endParaRPr lang="en-US" dirty="0"/>
          </a:p>
        </p:txBody>
      </p:sp>
      <p:sp>
        <p:nvSpPr>
          <p:cNvPr id="12" name="Picture Placeholder 5"/>
          <p:cNvSpPr>
            <a:spLocks noGrp="1"/>
          </p:cNvSpPr>
          <p:nvPr>
            <p:ph type="pic" sz="quarter" idx="15"/>
          </p:nvPr>
        </p:nvSpPr>
        <p:spPr>
          <a:xfrm>
            <a:off x="2598206" y="7949125"/>
            <a:ext cx="755547" cy="1852843"/>
          </a:xfrm>
        </p:spPr>
        <p:txBody>
          <a:bodyPr>
            <a:normAutofit/>
          </a:bodyPr>
          <a:lstStyle>
            <a:lvl1pPr marL="0" indent="0">
              <a:buFont typeface="Arial"/>
              <a:buNone/>
              <a:defRPr sz="1300"/>
            </a:lvl1pPr>
          </a:lstStyle>
          <a:p>
            <a:r>
              <a:rPr lang="en-US" smtClean="0"/>
              <a:t>Click icon to add picture</a:t>
            </a:r>
            <a:endParaRPr lang="en-US" dirty="0"/>
          </a:p>
        </p:txBody>
      </p:sp>
      <p:sp>
        <p:nvSpPr>
          <p:cNvPr id="13" name="Picture Placeholder 5"/>
          <p:cNvSpPr>
            <a:spLocks noGrp="1"/>
          </p:cNvSpPr>
          <p:nvPr>
            <p:ph type="pic" sz="quarter" idx="16"/>
          </p:nvPr>
        </p:nvSpPr>
        <p:spPr>
          <a:xfrm>
            <a:off x="2066665" y="7949123"/>
            <a:ext cx="521326" cy="1249328"/>
          </a:xfrm>
        </p:spPr>
        <p:txBody>
          <a:bodyPr>
            <a:normAutofit/>
          </a:bodyPr>
          <a:lstStyle>
            <a:lvl1pPr marL="0" indent="0">
              <a:buFont typeface="Arial"/>
              <a:buNone/>
              <a:defRPr sz="1300"/>
            </a:lvl1pPr>
          </a:lstStyle>
          <a:p>
            <a:r>
              <a:rPr lang="en-US" smtClean="0"/>
              <a:t>Click icon to add picture</a:t>
            </a:r>
            <a:endParaRPr lang="en-US" dirty="0"/>
          </a:p>
        </p:txBody>
      </p:sp>
      <p:sp>
        <p:nvSpPr>
          <p:cNvPr id="14" name="Picture Placeholder 5"/>
          <p:cNvSpPr>
            <a:spLocks noGrp="1"/>
          </p:cNvSpPr>
          <p:nvPr>
            <p:ph type="pic" sz="quarter" idx="17"/>
          </p:nvPr>
        </p:nvSpPr>
        <p:spPr>
          <a:xfrm>
            <a:off x="2066665" y="9198452"/>
            <a:ext cx="267015" cy="603513"/>
          </a:xfrm>
        </p:spPr>
        <p:txBody>
          <a:bodyPr>
            <a:noAutofit/>
          </a:bodyPr>
          <a:lstStyle>
            <a:lvl1pPr marL="0" indent="0">
              <a:buNone/>
              <a:defRPr sz="1300"/>
            </a:lvl1pPr>
          </a:lstStyle>
          <a:p>
            <a:r>
              <a:rPr lang="en-US" smtClean="0"/>
              <a:t>Click icon to add picture</a:t>
            </a:r>
            <a:endParaRPr lang="en-US" dirty="0"/>
          </a:p>
        </p:txBody>
      </p:sp>
      <p:sp>
        <p:nvSpPr>
          <p:cNvPr id="16" name="Picture Placeholder 5"/>
          <p:cNvSpPr>
            <a:spLocks noGrp="1"/>
          </p:cNvSpPr>
          <p:nvPr>
            <p:ph type="pic" sz="quarter" idx="18"/>
          </p:nvPr>
        </p:nvSpPr>
        <p:spPr>
          <a:xfrm>
            <a:off x="2333680" y="9203435"/>
            <a:ext cx="254311" cy="603513"/>
          </a:xfrm>
        </p:spPr>
        <p:txBody>
          <a:bodyPr>
            <a:noAutofit/>
          </a:bodyPr>
          <a:lstStyle>
            <a:lvl1pPr marL="0" indent="0">
              <a:buFont typeface="Arial"/>
              <a:buNone/>
              <a:defRPr sz="1300"/>
            </a:lvl1pPr>
          </a:lstStyle>
          <a:p>
            <a:r>
              <a:rPr lang="en-US" smtClean="0"/>
              <a:t>Click icon to add picture</a:t>
            </a:r>
            <a:endParaRPr lang="en-US" dirty="0"/>
          </a:p>
        </p:txBody>
      </p:sp>
      <p:sp>
        <p:nvSpPr>
          <p:cNvPr id="10" name="Text Placeholder 9"/>
          <p:cNvSpPr>
            <a:spLocks noGrp="1"/>
          </p:cNvSpPr>
          <p:nvPr>
            <p:ph type="body" sz="quarter" idx="10"/>
          </p:nvPr>
        </p:nvSpPr>
        <p:spPr>
          <a:xfrm>
            <a:off x="6374130" y="10482785"/>
            <a:ext cx="2853690" cy="1418569"/>
          </a:xfrm>
          <a:solidFill>
            <a:srgbClr val="41AF46"/>
          </a:solidFill>
        </p:spPr>
        <p:txBody>
          <a:bodyPr lIns="189274" tIns="123028" rIns="189274" bIns="184542" anchor="b">
            <a:spAutoFit/>
          </a:bodyPr>
          <a:lstStyle>
            <a:lvl1pPr marL="0" indent="0">
              <a:buFontTx/>
              <a:buNone/>
              <a:defRPr sz="2400" b="1" i="0">
                <a:solidFill>
                  <a:schemeClr val="bg1"/>
                </a:solidFill>
                <a:latin typeface="+mj-lt"/>
                <a:cs typeface="SharpSansNo1-Bold"/>
              </a:defRPr>
            </a:lvl1pPr>
            <a:lvl2pPr>
              <a:defRPr sz="1600"/>
            </a:lvl2pPr>
            <a:lvl3pPr>
              <a:defRPr sz="1400"/>
            </a:lvl3pPr>
            <a:lvl4pPr>
              <a:defRPr sz="1400"/>
            </a:lvl4pPr>
            <a:lvl5pPr>
              <a:defRPr sz="1400"/>
            </a:lvl5pPr>
          </a:lstStyle>
          <a:p>
            <a:pPr lvl="0"/>
            <a:r>
              <a:rPr lang="en-US" dirty="0" smtClean="0"/>
              <a:t>Click to edit Master text styles</a:t>
            </a:r>
          </a:p>
        </p:txBody>
      </p:sp>
    </p:spTree>
    <p:extLst>
      <p:ext uri="{BB962C8B-B14F-4D97-AF65-F5344CB8AC3E}">
        <p14:creationId xmlns:p14="http://schemas.microsoft.com/office/powerpoint/2010/main" val="3598394203"/>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rofile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83808" y="907875"/>
            <a:ext cx="5445630" cy="2133600"/>
          </a:xfrm>
        </p:spPr>
        <p:txBody>
          <a:bodyPr>
            <a:noAutofit/>
          </a:bodyPr>
          <a:lstStyle>
            <a:lvl1pPr algn="l">
              <a:defRPr sz="3400" b="1" i="0" spc="-131">
                <a:solidFill>
                  <a:srgbClr val="210F00"/>
                </a:solidFill>
                <a:latin typeface="+mj-lt"/>
                <a:cs typeface="SharpSansNo1-Extrabold"/>
              </a:defRPr>
            </a:lvl1pPr>
          </a:lstStyle>
          <a:p>
            <a:r>
              <a:rPr lang="fi-FI" dirty="0" err="1" smtClean="0"/>
              <a:t>Name</a:t>
            </a:r>
            <a:r>
              <a:rPr lang="fi-FI" dirty="0" smtClean="0"/>
              <a:t/>
            </a:r>
            <a:br>
              <a:rPr lang="fi-FI" dirty="0" smtClean="0"/>
            </a:br>
            <a:r>
              <a:rPr lang="fi-FI" dirty="0" err="1" smtClean="0"/>
              <a:t>Title</a:t>
            </a:r>
            <a:endParaRPr lang="en-US" dirty="0"/>
          </a:p>
        </p:txBody>
      </p:sp>
      <p:sp>
        <p:nvSpPr>
          <p:cNvPr id="5" name="Picture Placeholder 4"/>
          <p:cNvSpPr>
            <a:spLocks noGrp="1"/>
          </p:cNvSpPr>
          <p:nvPr>
            <p:ph type="pic" sz="quarter" idx="10"/>
          </p:nvPr>
        </p:nvSpPr>
        <p:spPr>
          <a:xfrm>
            <a:off x="0" y="0"/>
            <a:ext cx="3355420" cy="12801600"/>
          </a:xfrm>
        </p:spPr>
        <p:txBody>
          <a:bodyPr>
            <a:normAutofit/>
          </a:bodyPr>
          <a:lstStyle>
            <a:lvl1pPr marL="0" indent="0">
              <a:buNone/>
              <a:defRPr sz="1800"/>
            </a:lvl1pPr>
          </a:lstStyle>
          <a:p>
            <a:r>
              <a:rPr lang="en-US" dirty="0" smtClean="0"/>
              <a:t>Click icon to add picture</a:t>
            </a:r>
            <a:endParaRPr lang="en-US" dirty="0"/>
          </a:p>
        </p:txBody>
      </p:sp>
      <p:sp>
        <p:nvSpPr>
          <p:cNvPr id="20" name="Text Placeholder 19"/>
          <p:cNvSpPr>
            <a:spLocks noGrp="1"/>
          </p:cNvSpPr>
          <p:nvPr>
            <p:ph type="body" sz="quarter" idx="12"/>
          </p:nvPr>
        </p:nvSpPr>
        <p:spPr>
          <a:xfrm>
            <a:off x="3783808" y="3247890"/>
            <a:ext cx="5445630" cy="1858160"/>
          </a:xfrm>
        </p:spPr>
        <p:txBody>
          <a:bodyPr>
            <a:normAutofit/>
          </a:bodyPr>
          <a:lstStyle>
            <a:lvl1pPr marL="0" indent="0">
              <a:spcAft>
                <a:spcPts val="0"/>
              </a:spcAft>
              <a:buNone/>
              <a:defRPr sz="1600">
                <a:solidFill>
                  <a:srgbClr val="210F00"/>
                </a:solidFill>
              </a:defRPr>
            </a:lvl1pPr>
            <a:lvl2pPr marL="600944" indent="0">
              <a:buNone/>
              <a:defRPr sz="1800">
                <a:solidFill>
                  <a:srgbClr val="210F00"/>
                </a:solidFill>
              </a:defRPr>
            </a:lvl2pPr>
            <a:lvl3pPr marL="1201887" indent="0">
              <a:buNone/>
              <a:defRPr sz="1600">
                <a:solidFill>
                  <a:srgbClr val="210F00"/>
                </a:solidFill>
              </a:defRPr>
            </a:lvl3pPr>
            <a:lvl4pPr marL="1802831" indent="0">
              <a:buNone/>
              <a:defRPr sz="1400">
                <a:solidFill>
                  <a:srgbClr val="210F00"/>
                </a:solidFill>
              </a:defRPr>
            </a:lvl4pPr>
            <a:lvl5pPr marL="2403775" indent="0">
              <a:buNone/>
              <a:defRPr sz="1400">
                <a:solidFill>
                  <a:srgbClr val="210F00"/>
                </a:solidFill>
              </a:defRPr>
            </a:lvl5pPr>
          </a:lstStyle>
          <a:p>
            <a:pPr lvl="0"/>
            <a:r>
              <a:rPr lang="en-US" dirty="0" smtClean="0"/>
              <a:t>Click to edit Master text styles</a:t>
            </a:r>
          </a:p>
        </p:txBody>
      </p:sp>
      <p:sp>
        <p:nvSpPr>
          <p:cNvPr id="21" name="Text Placeholder 19"/>
          <p:cNvSpPr>
            <a:spLocks noGrp="1"/>
          </p:cNvSpPr>
          <p:nvPr>
            <p:ph type="body" sz="quarter" idx="13"/>
          </p:nvPr>
        </p:nvSpPr>
        <p:spPr>
          <a:xfrm>
            <a:off x="3783806" y="6321779"/>
            <a:ext cx="2649373" cy="5535107"/>
          </a:xfrm>
        </p:spPr>
        <p:txBody>
          <a:bodyPr>
            <a:noAutofit/>
          </a:bodyPr>
          <a:lstStyle>
            <a:lvl1pPr marL="0" indent="0">
              <a:spcAft>
                <a:spcPts val="0"/>
              </a:spcAft>
              <a:buFont typeface="Arial"/>
              <a:buNone/>
              <a:defRPr sz="1600">
                <a:solidFill>
                  <a:srgbClr val="210F00"/>
                </a:solidFill>
              </a:defRPr>
            </a:lvl1pPr>
            <a:lvl2pPr marL="600944" indent="0">
              <a:buNone/>
              <a:defRPr sz="1800">
                <a:solidFill>
                  <a:srgbClr val="210F00"/>
                </a:solidFill>
              </a:defRPr>
            </a:lvl2pPr>
            <a:lvl3pPr marL="1201887" indent="0">
              <a:buNone/>
              <a:defRPr sz="1600">
                <a:solidFill>
                  <a:srgbClr val="210F00"/>
                </a:solidFill>
              </a:defRPr>
            </a:lvl3pPr>
            <a:lvl4pPr marL="1802831" indent="0">
              <a:buNone/>
              <a:defRPr sz="1400">
                <a:solidFill>
                  <a:srgbClr val="210F00"/>
                </a:solidFill>
              </a:defRPr>
            </a:lvl4pPr>
            <a:lvl5pPr marL="2403775" indent="0">
              <a:buNone/>
              <a:defRPr sz="1400">
                <a:solidFill>
                  <a:srgbClr val="210F00"/>
                </a:solidFill>
              </a:defRPr>
            </a:lvl5pPr>
          </a:lstStyle>
          <a:p>
            <a:pPr lvl="0"/>
            <a:r>
              <a:rPr lang="en-US" dirty="0" smtClean="0"/>
              <a:t>Click to edit Master text styles</a:t>
            </a:r>
          </a:p>
        </p:txBody>
      </p:sp>
      <p:sp>
        <p:nvSpPr>
          <p:cNvPr id="23" name="Text Placeholder 19"/>
          <p:cNvSpPr>
            <a:spLocks noGrp="1"/>
          </p:cNvSpPr>
          <p:nvPr>
            <p:ph type="body" sz="quarter" idx="15" hasCustomPrompt="1"/>
          </p:nvPr>
        </p:nvSpPr>
        <p:spPr>
          <a:xfrm>
            <a:off x="6557112" y="10163969"/>
            <a:ext cx="2677924" cy="1692915"/>
          </a:xfrm>
        </p:spPr>
        <p:txBody>
          <a:bodyPr>
            <a:noAutofit/>
          </a:bodyPr>
          <a:lstStyle>
            <a:lvl1pPr marL="0" indent="0">
              <a:spcAft>
                <a:spcPts val="0"/>
              </a:spcAft>
              <a:buNone/>
              <a:defRPr sz="1600" b="1" i="0">
                <a:solidFill>
                  <a:srgbClr val="41AF46"/>
                </a:solidFill>
                <a:latin typeface="+mj-lt"/>
                <a:cs typeface="SharpSansNo1-Bold"/>
              </a:defRPr>
            </a:lvl1pPr>
            <a:lvl2pPr marL="600944" indent="0">
              <a:buNone/>
              <a:defRPr sz="1800">
                <a:solidFill>
                  <a:srgbClr val="210F00"/>
                </a:solidFill>
              </a:defRPr>
            </a:lvl2pPr>
            <a:lvl3pPr marL="1201887" indent="0">
              <a:buNone/>
              <a:defRPr sz="1600">
                <a:solidFill>
                  <a:srgbClr val="210F00"/>
                </a:solidFill>
              </a:defRPr>
            </a:lvl3pPr>
            <a:lvl4pPr marL="1802831" indent="0">
              <a:buNone/>
              <a:defRPr sz="1400">
                <a:solidFill>
                  <a:srgbClr val="210F00"/>
                </a:solidFill>
              </a:defRPr>
            </a:lvl4pPr>
            <a:lvl5pPr marL="2403775" indent="0">
              <a:buNone/>
              <a:defRPr sz="1400">
                <a:solidFill>
                  <a:srgbClr val="210F00"/>
                </a:solidFill>
              </a:defRPr>
            </a:lvl5pPr>
          </a:lstStyle>
          <a:p>
            <a:pPr lvl="0"/>
            <a:r>
              <a:rPr lang="fi-FI" dirty="0" err="1" smtClean="0"/>
              <a:t>Contact</a:t>
            </a:r>
            <a:r>
              <a:rPr lang="fi-FI" dirty="0" smtClean="0"/>
              <a:t> info</a:t>
            </a:r>
          </a:p>
        </p:txBody>
      </p:sp>
      <p:sp>
        <p:nvSpPr>
          <p:cNvPr id="10" name="Text Placeholder 15"/>
          <p:cNvSpPr>
            <a:spLocks noGrp="1"/>
          </p:cNvSpPr>
          <p:nvPr>
            <p:ph type="body" sz="quarter" idx="16" hasCustomPrompt="1"/>
          </p:nvPr>
        </p:nvSpPr>
        <p:spPr>
          <a:xfrm>
            <a:off x="3783808" y="5341117"/>
            <a:ext cx="2649374" cy="773952"/>
          </a:xfrm>
        </p:spPr>
        <p:txBody>
          <a:bodyPr anchor="ctr">
            <a:normAutofit/>
          </a:bodyPr>
          <a:lstStyle>
            <a:lvl1pPr marL="0" indent="0">
              <a:buNone/>
              <a:defRPr sz="1600" b="1" i="0" cap="all" baseline="0">
                <a:solidFill>
                  <a:schemeClr val="tx1"/>
                </a:solidFill>
                <a:latin typeface="+mj-lt"/>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smtClean="0"/>
              <a:t>TOPIC, E.G. EXPERIENCE</a:t>
            </a:r>
          </a:p>
        </p:txBody>
      </p:sp>
      <p:sp>
        <p:nvSpPr>
          <p:cNvPr id="11" name="Text Placeholder 15"/>
          <p:cNvSpPr>
            <a:spLocks noGrp="1"/>
          </p:cNvSpPr>
          <p:nvPr>
            <p:ph type="body" sz="quarter" idx="17" hasCustomPrompt="1"/>
          </p:nvPr>
        </p:nvSpPr>
        <p:spPr>
          <a:xfrm>
            <a:off x="6557113" y="5341117"/>
            <a:ext cx="2672326" cy="773952"/>
          </a:xfrm>
        </p:spPr>
        <p:txBody>
          <a:bodyPr anchor="ct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600" b="1" i="0" cap="all">
                <a:solidFill>
                  <a:schemeClr val="tx1"/>
                </a:solidFill>
                <a:latin typeface="+mj-lt"/>
                <a:cs typeface="SharpSansNo1-Bold"/>
              </a:defRPr>
            </a:lvl1pPr>
            <a:lvl2pPr marL="600944" indent="0">
              <a:buNone/>
              <a:defRPr/>
            </a:lvl2pPr>
            <a:lvl3pPr marL="1201887" indent="0">
              <a:buNone/>
              <a:defRPr/>
            </a:lvl3pPr>
            <a:lvl4pPr marL="1802831" indent="0">
              <a:buNone/>
              <a:defRPr/>
            </a:lvl4pPr>
            <a:lvl5pPr marL="2403775" indent="0">
              <a:buNone/>
              <a:defRPr/>
            </a:lvl5pPr>
          </a:lstStyle>
          <a:p>
            <a:pPr marL="0" marR="0" lvl="0" indent="0" algn="l" defTabSz="600944" rtl="0" eaLnBrk="1" fontAlgn="auto" latinLnBrk="0" hangingPunct="1">
              <a:lnSpc>
                <a:spcPct val="100000"/>
              </a:lnSpc>
              <a:spcBef>
                <a:spcPct val="20000"/>
              </a:spcBef>
              <a:spcAft>
                <a:spcPts val="0"/>
              </a:spcAft>
              <a:buClrTx/>
              <a:buSzTx/>
              <a:buFont typeface="Arial"/>
              <a:buNone/>
              <a:tabLst/>
              <a:defRPr/>
            </a:pPr>
            <a:r>
              <a:rPr lang="fi-FI" dirty="0" smtClean="0"/>
              <a:t>TOPIC, E.G. EDUCATION</a:t>
            </a:r>
          </a:p>
        </p:txBody>
      </p:sp>
      <p:sp>
        <p:nvSpPr>
          <p:cNvPr id="15" name="Text Placeholder 19"/>
          <p:cNvSpPr>
            <a:spLocks noGrp="1"/>
          </p:cNvSpPr>
          <p:nvPr>
            <p:ph type="body" sz="quarter" idx="18"/>
          </p:nvPr>
        </p:nvSpPr>
        <p:spPr>
          <a:xfrm>
            <a:off x="6557111" y="6321780"/>
            <a:ext cx="2672326" cy="3569333"/>
          </a:xfrm>
        </p:spPr>
        <p:txBody>
          <a:bodyPr>
            <a:noAutofit/>
          </a:bodyPr>
          <a:lstStyle>
            <a:lvl1pPr marL="0" indent="0">
              <a:spcAft>
                <a:spcPts val="0"/>
              </a:spcAft>
              <a:buFont typeface="Arial"/>
              <a:buNone/>
              <a:defRPr sz="1600">
                <a:solidFill>
                  <a:srgbClr val="210F00"/>
                </a:solidFill>
              </a:defRPr>
            </a:lvl1pPr>
            <a:lvl2pPr marL="600944" indent="0">
              <a:buNone/>
              <a:defRPr sz="1800">
                <a:solidFill>
                  <a:srgbClr val="210F00"/>
                </a:solidFill>
              </a:defRPr>
            </a:lvl2pPr>
            <a:lvl3pPr marL="1201887" indent="0">
              <a:buNone/>
              <a:defRPr sz="1600">
                <a:solidFill>
                  <a:srgbClr val="210F00"/>
                </a:solidFill>
              </a:defRPr>
            </a:lvl3pPr>
            <a:lvl4pPr marL="1802831" indent="0">
              <a:buNone/>
              <a:defRPr sz="1400">
                <a:solidFill>
                  <a:srgbClr val="210F00"/>
                </a:solidFill>
              </a:defRPr>
            </a:lvl4pPr>
            <a:lvl5pPr marL="2403775" indent="0">
              <a:buNone/>
              <a:defRPr sz="1400">
                <a:solidFill>
                  <a:srgbClr val="210F00"/>
                </a:solidFill>
              </a:defRPr>
            </a:lvl5pPr>
          </a:lstStyle>
          <a:p>
            <a:pPr lvl="0"/>
            <a:r>
              <a:rPr lang="en-US" dirty="0" smtClean="0"/>
              <a:t>Click to edit Master text styles</a:t>
            </a:r>
          </a:p>
        </p:txBody>
      </p:sp>
      <p:sp>
        <p:nvSpPr>
          <p:cNvPr id="14" name="Text Placeholder 13"/>
          <p:cNvSpPr>
            <a:spLocks noGrp="1"/>
          </p:cNvSpPr>
          <p:nvPr>
            <p:ph type="body" sz="quarter" idx="11" hasCustomPrompt="1"/>
          </p:nvPr>
        </p:nvSpPr>
        <p:spPr>
          <a:xfrm>
            <a:off x="406403" y="11300090"/>
            <a:ext cx="2559302" cy="556795"/>
          </a:xfrm>
          <a:solidFill>
            <a:srgbClr val="C4E2D9"/>
          </a:solidFill>
        </p:spPr>
        <p:txBody>
          <a:bodyPr lIns="189274" tIns="123028" rIns="189274" bIns="184542" anchor="b">
            <a:spAutoFit/>
          </a:bodyPr>
          <a:lstStyle>
            <a:lvl1pPr marL="225354" indent="-225354">
              <a:spcAft>
                <a:spcPts val="0"/>
              </a:spcAft>
              <a:buFont typeface="Arial"/>
              <a:buChar char="•"/>
              <a:defRPr sz="1600">
                <a:solidFill>
                  <a:srgbClr val="210F00"/>
                </a:solidFill>
              </a:defRPr>
            </a:lvl1pPr>
            <a:lvl2pPr>
              <a:defRPr sz="2400">
                <a:solidFill>
                  <a:srgbClr val="210F00"/>
                </a:solidFill>
              </a:defRPr>
            </a:lvl2pPr>
            <a:lvl3pPr>
              <a:defRPr sz="2100">
                <a:solidFill>
                  <a:srgbClr val="210F00"/>
                </a:solidFill>
              </a:defRPr>
            </a:lvl3pPr>
            <a:lvl4pPr>
              <a:defRPr sz="1800">
                <a:solidFill>
                  <a:srgbClr val="210F00"/>
                </a:solidFill>
              </a:defRPr>
            </a:lvl4pPr>
            <a:lvl5pPr>
              <a:defRPr sz="1800">
                <a:solidFill>
                  <a:srgbClr val="210F00"/>
                </a:solidFill>
              </a:defRPr>
            </a:lvl5pPr>
          </a:lstStyle>
          <a:p>
            <a:pPr lvl="0"/>
            <a:r>
              <a:rPr lang="fi-FI" dirty="0" err="1" smtClean="0"/>
              <a:t>Keywords</a:t>
            </a:r>
            <a:endParaRPr lang="fi-FI" dirty="0" smtClean="0"/>
          </a:p>
        </p:txBody>
      </p:sp>
      <p:pic>
        <p:nvPicPr>
          <p:cNvPr id="12" name="Picture 11"/>
          <p:cNvPicPr>
            <a:picLocks noChangeAspect="1"/>
          </p:cNvPicPr>
          <p:nvPr userDrawn="1"/>
        </p:nvPicPr>
        <p:blipFill>
          <a:blip r:embed="rId2"/>
          <a:stretch>
            <a:fillRect/>
          </a:stretch>
        </p:blipFill>
        <p:spPr>
          <a:xfrm>
            <a:off x="9282806" y="924322"/>
            <a:ext cx="188884" cy="5359143"/>
          </a:xfrm>
          <a:prstGeom prst="rect">
            <a:avLst/>
          </a:prstGeom>
        </p:spPr>
      </p:pic>
    </p:spTree>
    <p:extLst>
      <p:ext uri="{BB962C8B-B14F-4D97-AF65-F5344CB8AC3E}">
        <p14:creationId xmlns:p14="http://schemas.microsoft.com/office/powerpoint/2010/main" val="404799955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3 profiles">
    <p:spTree>
      <p:nvGrpSpPr>
        <p:cNvPr id="1" name=""/>
        <p:cNvGrpSpPr/>
        <p:nvPr/>
      </p:nvGrpSpPr>
      <p:grpSpPr>
        <a:xfrm>
          <a:off x="0" y="0"/>
          <a:ext cx="0" cy="0"/>
          <a:chOff x="0" y="0"/>
          <a:chExt cx="0" cy="0"/>
        </a:xfrm>
      </p:grpSpPr>
      <p:sp>
        <p:nvSpPr>
          <p:cNvPr id="22" name="Picture Placeholder 21"/>
          <p:cNvSpPr>
            <a:spLocks noGrp="1"/>
          </p:cNvSpPr>
          <p:nvPr>
            <p:ph type="pic" sz="quarter" idx="10" hasCustomPrompt="1"/>
          </p:nvPr>
        </p:nvSpPr>
        <p:spPr>
          <a:xfrm>
            <a:off x="417072" y="2678765"/>
            <a:ext cx="2238757" cy="4587035"/>
          </a:xfrm>
        </p:spPr>
        <p:txBody>
          <a:bodyPr/>
          <a:lstStyle>
            <a:lvl1pPr marL="0" indent="0">
              <a:buNone/>
              <a:defRPr/>
            </a:lvl1pPr>
          </a:lstStyle>
          <a:p>
            <a:r>
              <a:rPr lang="fi-FI" dirty="0" smtClean="0"/>
              <a:t> </a:t>
            </a:r>
            <a:endParaRPr lang="en-US" dirty="0"/>
          </a:p>
        </p:txBody>
      </p:sp>
      <p:sp>
        <p:nvSpPr>
          <p:cNvPr id="29" name="Text Placeholder 15"/>
          <p:cNvSpPr>
            <a:spLocks noGrp="1"/>
          </p:cNvSpPr>
          <p:nvPr>
            <p:ph type="body" sz="quarter" idx="13" hasCustomPrompt="1"/>
          </p:nvPr>
        </p:nvSpPr>
        <p:spPr>
          <a:xfrm>
            <a:off x="417072" y="7276219"/>
            <a:ext cx="2238757" cy="1092384"/>
          </a:xfrm>
        </p:spPr>
        <p:txBody>
          <a:bodyPr anchor="ctr">
            <a:normAutofit/>
          </a:bodyPr>
          <a:lstStyle>
            <a:lvl1pPr marL="0" indent="0">
              <a:buNone/>
              <a:defRPr sz="1600" b="1" i="0">
                <a:solidFill>
                  <a:srgbClr val="000000"/>
                </a:solidFill>
                <a:latin typeface="+mj-lt"/>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32" name="Text Placeholder 19"/>
          <p:cNvSpPr>
            <a:spLocks noGrp="1"/>
          </p:cNvSpPr>
          <p:nvPr>
            <p:ph type="body" sz="quarter" idx="16" hasCustomPrompt="1"/>
          </p:nvPr>
        </p:nvSpPr>
        <p:spPr>
          <a:xfrm>
            <a:off x="417072" y="8396039"/>
            <a:ext cx="2238757"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35" name="Text Placeholder 19"/>
          <p:cNvSpPr>
            <a:spLocks noGrp="1"/>
          </p:cNvSpPr>
          <p:nvPr>
            <p:ph type="body" sz="quarter" idx="19" hasCustomPrompt="1"/>
          </p:nvPr>
        </p:nvSpPr>
        <p:spPr>
          <a:xfrm>
            <a:off x="417072" y="10193642"/>
            <a:ext cx="2238757"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17" name="Title 1"/>
          <p:cNvSpPr>
            <a:spLocks noGrp="1"/>
          </p:cNvSpPr>
          <p:nvPr>
            <p:ph type="title"/>
          </p:nvPr>
        </p:nvSpPr>
        <p:spPr>
          <a:xfrm>
            <a:off x="417071" y="898633"/>
            <a:ext cx="8812366" cy="617498"/>
          </a:xfrm>
        </p:spPr>
        <p:txBody>
          <a:bodyPr wrap="square" tIns="47318" bIns="47318" anchor="t">
            <a:spAutoFit/>
          </a:bodyPr>
          <a:lstStyle>
            <a:lvl1pPr>
              <a:defRPr sz="3700" spc="-131"/>
            </a:lvl1pPr>
          </a:lstStyle>
          <a:p>
            <a:r>
              <a:rPr lang="en-US" dirty="0" smtClean="0"/>
              <a:t>Click to edit Master title style</a:t>
            </a:r>
            <a:endParaRPr lang="en-US" dirty="0"/>
          </a:p>
        </p:txBody>
      </p:sp>
      <p:sp>
        <p:nvSpPr>
          <p:cNvPr id="25" name="Picture Placeholder 21"/>
          <p:cNvSpPr>
            <a:spLocks noGrp="1"/>
          </p:cNvSpPr>
          <p:nvPr>
            <p:ph type="pic" sz="quarter" idx="20" hasCustomPrompt="1"/>
          </p:nvPr>
        </p:nvSpPr>
        <p:spPr>
          <a:xfrm>
            <a:off x="3706713" y="2689186"/>
            <a:ext cx="2238757" cy="4587035"/>
          </a:xfrm>
        </p:spPr>
        <p:txBody>
          <a:bodyPr/>
          <a:lstStyle>
            <a:lvl1pPr marL="0" indent="0">
              <a:buNone/>
              <a:defRPr/>
            </a:lvl1pPr>
          </a:lstStyle>
          <a:p>
            <a:r>
              <a:rPr lang="fi-FI" dirty="0" smtClean="0"/>
              <a:t> </a:t>
            </a:r>
            <a:endParaRPr lang="en-US" dirty="0"/>
          </a:p>
        </p:txBody>
      </p:sp>
      <p:sp>
        <p:nvSpPr>
          <p:cNvPr id="26" name="Text Placeholder 15"/>
          <p:cNvSpPr>
            <a:spLocks noGrp="1"/>
          </p:cNvSpPr>
          <p:nvPr>
            <p:ph type="body" sz="quarter" idx="21" hasCustomPrompt="1"/>
          </p:nvPr>
        </p:nvSpPr>
        <p:spPr>
          <a:xfrm>
            <a:off x="6990681" y="7276219"/>
            <a:ext cx="2238757" cy="1092384"/>
          </a:xfrm>
        </p:spPr>
        <p:txBody>
          <a:bodyPr anchor="ctr">
            <a:normAutofit/>
          </a:bodyPr>
          <a:lstStyle>
            <a:lvl1pPr marL="0" indent="0">
              <a:buNone/>
              <a:defRPr sz="1600" b="1" i="0">
                <a:solidFill>
                  <a:srgbClr val="000000"/>
                </a:solidFill>
                <a:latin typeface="+mj-lt"/>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27" name="Text Placeholder 19"/>
          <p:cNvSpPr>
            <a:spLocks noGrp="1"/>
          </p:cNvSpPr>
          <p:nvPr>
            <p:ph type="body" sz="quarter" idx="22" hasCustomPrompt="1"/>
          </p:nvPr>
        </p:nvSpPr>
        <p:spPr>
          <a:xfrm>
            <a:off x="6990681" y="8396039"/>
            <a:ext cx="2238757"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28" name="Text Placeholder 19"/>
          <p:cNvSpPr>
            <a:spLocks noGrp="1"/>
          </p:cNvSpPr>
          <p:nvPr>
            <p:ph type="body" sz="quarter" idx="23" hasCustomPrompt="1"/>
          </p:nvPr>
        </p:nvSpPr>
        <p:spPr>
          <a:xfrm>
            <a:off x="6990681" y="10193642"/>
            <a:ext cx="2238757"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38" name="Picture Placeholder 21"/>
          <p:cNvSpPr>
            <a:spLocks noGrp="1"/>
          </p:cNvSpPr>
          <p:nvPr>
            <p:ph type="pic" sz="quarter" idx="24" hasCustomPrompt="1"/>
          </p:nvPr>
        </p:nvSpPr>
        <p:spPr>
          <a:xfrm>
            <a:off x="6990681" y="2678765"/>
            <a:ext cx="2238757" cy="4587035"/>
          </a:xfrm>
        </p:spPr>
        <p:txBody>
          <a:bodyPr/>
          <a:lstStyle>
            <a:lvl1pPr marL="0" indent="0">
              <a:buNone/>
              <a:defRPr/>
            </a:lvl1pPr>
          </a:lstStyle>
          <a:p>
            <a:r>
              <a:rPr lang="fi-FI" dirty="0" smtClean="0"/>
              <a:t> </a:t>
            </a:r>
            <a:endParaRPr lang="en-US" dirty="0"/>
          </a:p>
        </p:txBody>
      </p:sp>
      <p:sp>
        <p:nvSpPr>
          <p:cNvPr id="39" name="Text Placeholder 15"/>
          <p:cNvSpPr>
            <a:spLocks noGrp="1"/>
          </p:cNvSpPr>
          <p:nvPr>
            <p:ph type="body" sz="quarter" idx="25" hasCustomPrompt="1"/>
          </p:nvPr>
        </p:nvSpPr>
        <p:spPr>
          <a:xfrm>
            <a:off x="3706713" y="7276219"/>
            <a:ext cx="2238757" cy="1092384"/>
          </a:xfrm>
        </p:spPr>
        <p:txBody>
          <a:bodyPr anchor="ctr">
            <a:normAutofit/>
          </a:bodyPr>
          <a:lstStyle>
            <a:lvl1pPr marL="0" indent="0">
              <a:buNone/>
              <a:defRPr sz="1600" b="1" i="0">
                <a:solidFill>
                  <a:srgbClr val="000000"/>
                </a:solidFill>
                <a:latin typeface="+mj-lt"/>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40" name="Text Placeholder 19"/>
          <p:cNvSpPr>
            <a:spLocks noGrp="1"/>
          </p:cNvSpPr>
          <p:nvPr>
            <p:ph type="body" sz="quarter" idx="26" hasCustomPrompt="1"/>
          </p:nvPr>
        </p:nvSpPr>
        <p:spPr>
          <a:xfrm>
            <a:off x="3706713" y="8396039"/>
            <a:ext cx="2238757"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41" name="Text Placeholder 19"/>
          <p:cNvSpPr>
            <a:spLocks noGrp="1"/>
          </p:cNvSpPr>
          <p:nvPr>
            <p:ph type="body" sz="quarter" idx="27" hasCustomPrompt="1"/>
          </p:nvPr>
        </p:nvSpPr>
        <p:spPr>
          <a:xfrm>
            <a:off x="3706713" y="10193642"/>
            <a:ext cx="2238757"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Tree>
    <p:extLst>
      <p:ext uri="{BB962C8B-B14F-4D97-AF65-F5344CB8AC3E}">
        <p14:creationId xmlns:p14="http://schemas.microsoft.com/office/powerpoint/2010/main" val="297693891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4 profiles">
    <p:spTree>
      <p:nvGrpSpPr>
        <p:cNvPr id="1" name=""/>
        <p:cNvGrpSpPr/>
        <p:nvPr/>
      </p:nvGrpSpPr>
      <p:grpSpPr>
        <a:xfrm>
          <a:off x="0" y="0"/>
          <a:ext cx="0" cy="0"/>
          <a:chOff x="0" y="0"/>
          <a:chExt cx="0" cy="0"/>
        </a:xfrm>
      </p:grpSpPr>
      <p:sp>
        <p:nvSpPr>
          <p:cNvPr id="22" name="Picture Placeholder 21"/>
          <p:cNvSpPr>
            <a:spLocks noGrp="1"/>
          </p:cNvSpPr>
          <p:nvPr>
            <p:ph type="pic" sz="quarter" idx="10" hasCustomPrompt="1"/>
          </p:nvPr>
        </p:nvSpPr>
        <p:spPr>
          <a:xfrm>
            <a:off x="417072" y="2678765"/>
            <a:ext cx="2018356" cy="4529243"/>
          </a:xfrm>
        </p:spPr>
        <p:txBody>
          <a:bodyPr/>
          <a:lstStyle>
            <a:lvl1pPr marL="0" indent="0">
              <a:buNone/>
              <a:defRPr/>
            </a:lvl1pPr>
          </a:lstStyle>
          <a:p>
            <a:r>
              <a:rPr lang="fi-FI" dirty="0" smtClean="0"/>
              <a:t> </a:t>
            </a:r>
            <a:endParaRPr lang="en-US" dirty="0"/>
          </a:p>
        </p:txBody>
      </p:sp>
      <p:sp>
        <p:nvSpPr>
          <p:cNvPr id="29" name="Text Placeholder 15"/>
          <p:cNvSpPr>
            <a:spLocks noGrp="1"/>
          </p:cNvSpPr>
          <p:nvPr>
            <p:ph type="body" sz="quarter" idx="13" hasCustomPrompt="1"/>
          </p:nvPr>
        </p:nvSpPr>
        <p:spPr>
          <a:xfrm>
            <a:off x="417072" y="7208008"/>
            <a:ext cx="2018356" cy="1160597"/>
          </a:xfrm>
        </p:spPr>
        <p:txBody>
          <a:bodyPr anchor="ctr">
            <a:normAutofit/>
          </a:bodyPr>
          <a:lstStyle>
            <a:lvl1pPr marL="0" indent="0">
              <a:buNone/>
              <a:defRPr sz="1600" b="1" i="0">
                <a:solidFill>
                  <a:srgbClr val="000000"/>
                </a:solidFill>
                <a:latin typeface="+mj-lt"/>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32" name="Text Placeholder 19"/>
          <p:cNvSpPr>
            <a:spLocks noGrp="1"/>
          </p:cNvSpPr>
          <p:nvPr>
            <p:ph type="body" sz="quarter" idx="16" hasCustomPrompt="1"/>
          </p:nvPr>
        </p:nvSpPr>
        <p:spPr>
          <a:xfrm>
            <a:off x="417072" y="8396039"/>
            <a:ext cx="2018356"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35" name="Text Placeholder 19"/>
          <p:cNvSpPr>
            <a:spLocks noGrp="1"/>
          </p:cNvSpPr>
          <p:nvPr>
            <p:ph type="body" sz="quarter" idx="19" hasCustomPrompt="1"/>
          </p:nvPr>
        </p:nvSpPr>
        <p:spPr>
          <a:xfrm>
            <a:off x="417072" y="10193642"/>
            <a:ext cx="2018356"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17" name="Title 1"/>
          <p:cNvSpPr>
            <a:spLocks noGrp="1"/>
          </p:cNvSpPr>
          <p:nvPr>
            <p:ph type="title"/>
          </p:nvPr>
        </p:nvSpPr>
        <p:spPr>
          <a:xfrm>
            <a:off x="417071" y="898633"/>
            <a:ext cx="8812366" cy="617498"/>
          </a:xfrm>
        </p:spPr>
        <p:txBody>
          <a:bodyPr wrap="square" tIns="47318" bIns="47318" anchor="t">
            <a:spAutoFit/>
          </a:bodyPr>
          <a:lstStyle>
            <a:lvl1pPr>
              <a:defRPr sz="3700" spc="-131"/>
            </a:lvl1pPr>
          </a:lstStyle>
          <a:p>
            <a:r>
              <a:rPr lang="en-US" dirty="0" smtClean="0"/>
              <a:t>Click to edit Master title style</a:t>
            </a:r>
            <a:endParaRPr lang="en-US" dirty="0"/>
          </a:p>
        </p:txBody>
      </p:sp>
      <p:sp>
        <p:nvSpPr>
          <p:cNvPr id="20" name="Picture Placeholder 21"/>
          <p:cNvSpPr>
            <a:spLocks noGrp="1"/>
          </p:cNvSpPr>
          <p:nvPr>
            <p:ph type="pic" sz="quarter" idx="20" hasCustomPrompt="1"/>
          </p:nvPr>
        </p:nvSpPr>
        <p:spPr>
          <a:xfrm>
            <a:off x="2665156" y="2678765"/>
            <a:ext cx="2018356" cy="4529243"/>
          </a:xfrm>
        </p:spPr>
        <p:txBody>
          <a:bodyPr/>
          <a:lstStyle>
            <a:lvl1pPr marL="0" indent="0">
              <a:buNone/>
              <a:defRPr/>
            </a:lvl1pPr>
          </a:lstStyle>
          <a:p>
            <a:r>
              <a:rPr lang="fi-FI" dirty="0" smtClean="0"/>
              <a:t> </a:t>
            </a:r>
            <a:endParaRPr lang="en-US" dirty="0"/>
          </a:p>
        </p:txBody>
      </p:sp>
      <p:sp>
        <p:nvSpPr>
          <p:cNvPr id="21" name="Text Placeholder 15"/>
          <p:cNvSpPr>
            <a:spLocks noGrp="1"/>
          </p:cNvSpPr>
          <p:nvPr>
            <p:ph type="body" sz="quarter" idx="21" hasCustomPrompt="1"/>
          </p:nvPr>
        </p:nvSpPr>
        <p:spPr>
          <a:xfrm>
            <a:off x="2665156" y="7208008"/>
            <a:ext cx="2018356" cy="1160597"/>
          </a:xfrm>
        </p:spPr>
        <p:txBody>
          <a:bodyPr anchor="ctr">
            <a:normAutofit/>
          </a:bodyPr>
          <a:lstStyle>
            <a:lvl1pPr marL="0" indent="0">
              <a:buNone/>
              <a:defRPr sz="1600" b="1" i="0">
                <a:solidFill>
                  <a:srgbClr val="000000"/>
                </a:solidFill>
                <a:latin typeface="+mj-lt"/>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23" name="Text Placeholder 19"/>
          <p:cNvSpPr>
            <a:spLocks noGrp="1"/>
          </p:cNvSpPr>
          <p:nvPr>
            <p:ph type="body" sz="quarter" idx="22" hasCustomPrompt="1"/>
          </p:nvPr>
        </p:nvSpPr>
        <p:spPr>
          <a:xfrm>
            <a:off x="2665156" y="8396039"/>
            <a:ext cx="2018356"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24" name="Text Placeholder 19"/>
          <p:cNvSpPr>
            <a:spLocks noGrp="1"/>
          </p:cNvSpPr>
          <p:nvPr>
            <p:ph type="body" sz="quarter" idx="23" hasCustomPrompt="1"/>
          </p:nvPr>
        </p:nvSpPr>
        <p:spPr>
          <a:xfrm>
            <a:off x="2665156" y="10193642"/>
            <a:ext cx="2018356"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30" name="Picture Placeholder 21"/>
          <p:cNvSpPr>
            <a:spLocks noGrp="1"/>
          </p:cNvSpPr>
          <p:nvPr>
            <p:ph type="pic" sz="quarter" idx="24" hasCustomPrompt="1"/>
          </p:nvPr>
        </p:nvSpPr>
        <p:spPr>
          <a:xfrm>
            <a:off x="7211082" y="2678765"/>
            <a:ext cx="2018356" cy="4529243"/>
          </a:xfrm>
        </p:spPr>
        <p:txBody>
          <a:bodyPr/>
          <a:lstStyle>
            <a:lvl1pPr marL="0" indent="0">
              <a:buNone/>
              <a:defRPr/>
            </a:lvl1pPr>
          </a:lstStyle>
          <a:p>
            <a:r>
              <a:rPr lang="fi-FI" dirty="0" smtClean="0"/>
              <a:t> </a:t>
            </a:r>
            <a:endParaRPr lang="en-US" dirty="0"/>
          </a:p>
        </p:txBody>
      </p:sp>
      <p:sp>
        <p:nvSpPr>
          <p:cNvPr id="31" name="Text Placeholder 15"/>
          <p:cNvSpPr>
            <a:spLocks noGrp="1"/>
          </p:cNvSpPr>
          <p:nvPr>
            <p:ph type="body" sz="quarter" idx="25" hasCustomPrompt="1"/>
          </p:nvPr>
        </p:nvSpPr>
        <p:spPr>
          <a:xfrm>
            <a:off x="7211082" y="7208008"/>
            <a:ext cx="2018356" cy="1160597"/>
          </a:xfrm>
        </p:spPr>
        <p:txBody>
          <a:bodyPr anchor="ctr">
            <a:normAutofit/>
          </a:bodyPr>
          <a:lstStyle>
            <a:lvl1pPr marL="0" indent="0">
              <a:buNone/>
              <a:defRPr sz="1600" b="1" i="0">
                <a:solidFill>
                  <a:srgbClr val="000000"/>
                </a:solidFill>
                <a:latin typeface="+mj-lt"/>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33" name="Text Placeholder 19"/>
          <p:cNvSpPr>
            <a:spLocks noGrp="1"/>
          </p:cNvSpPr>
          <p:nvPr>
            <p:ph type="body" sz="quarter" idx="26" hasCustomPrompt="1"/>
          </p:nvPr>
        </p:nvSpPr>
        <p:spPr>
          <a:xfrm>
            <a:off x="7211082" y="8396039"/>
            <a:ext cx="2018356"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34" name="Text Placeholder 19"/>
          <p:cNvSpPr>
            <a:spLocks noGrp="1"/>
          </p:cNvSpPr>
          <p:nvPr>
            <p:ph type="body" sz="quarter" idx="27" hasCustomPrompt="1"/>
          </p:nvPr>
        </p:nvSpPr>
        <p:spPr>
          <a:xfrm>
            <a:off x="7211082" y="10193642"/>
            <a:ext cx="2018356"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
        <p:nvSpPr>
          <p:cNvPr id="36" name="Picture Placeholder 21"/>
          <p:cNvSpPr>
            <a:spLocks noGrp="1"/>
          </p:cNvSpPr>
          <p:nvPr>
            <p:ph type="pic" sz="quarter" idx="28" hasCustomPrompt="1"/>
          </p:nvPr>
        </p:nvSpPr>
        <p:spPr>
          <a:xfrm>
            <a:off x="4918920" y="2678765"/>
            <a:ext cx="2018356" cy="4529243"/>
          </a:xfrm>
        </p:spPr>
        <p:txBody>
          <a:bodyPr/>
          <a:lstStyle>
            <a:lvl1pPr marL="0" indent="0">
              <a:buNone/>
              <a:defRPr/>
            </a:lvl1pPr>
          </a:lstStyle>
          <a:p>
            <a:r>
              <a:rPr lang="fi-FI" dirty="0" smtClean="0"/>
              <a:t> </a:t>
            </a:r>
            <a:endParaRPr lang="en-US" dirty="0"/>
          </a:p>
        </p:txBody>
      </p:sp>
      <p:sp>
        <p:nvSpPr>
          <p:cNvPr id="37" name="Text Placeholder 15"/>
          <p:cNvSpPr>
            <a:spLocks noGrp="1"/>
          </p:cNvSpPr>
          <p:nvPr>
            <p:ph type="body" sz="quarter" idx="29" hasCustomPrompt="1"/>
          </p:nvPr>
        </p:nvSpPr>
        <p:spPr>
          <a:xfrm>
            <a:off x="4918920" y="7208008"/>
            <a:ext cx="2018356" cy="1160597"/>
          </a:xfrm>
        </p:spPr>
        <p:txBody>
          <a:bodyPr anchor="ctr">
            <a:normAutofit/>
          </a:bodyPr>
          <a:lstStyle>
            <a:lvl1pPr marL="0" indent="0">
              <a:buNone/>
              <a:defRPr sz="1600" b="1" i="0">
                <a:solidFill>
                  <a:srgbClr val="000000"/>
                </a:solidFill>
                <a:latin typeface="+mj-lt"/>
                <a:cs typeface="SharpSansNo1-Semibold"/>
              </a:defRPr>
            </a:lvl1pPr>
            <a:lvl2pPr marL="600944" indent="0">
              <a:buNone/>
              <a:defRPr/>
            </a:lvl2pPr>
            <a:lvl3pPr marL="1201887" indent="0">
              <a:buNone/>
              <a:defRPr/>
            </a:lvl3pPr>
            <a:lvl4pPr marL="1802831" indent="0">
              <a:buNone/>
              <a:defRPr/>
            </a:lvl4pPr>
            <a:lvl5pPr marL="2403775" indent="0">
              <a:buNone/>
              <a:defRPr/>
            </a:lvl5pPr>
          </a:lstStyle>
          <a:p>
            <a:pPr lvl="0"/>
            <a:r>
              <a:rPr lang="fi-FI" dirty="0" err="1" smtClean="0"/>
              <a:t>Name</a:t>
            </a:r>
            <a:endParaRPr lang="fi-FI" dirty="0" smtClean="0"/>
          </a:p>
        </p:txBody>
      </p:sp>
      <p:sp>
        <p:nvSpPr>
          <p:cNvPr id="42" name="Text Placeholder 19"/>
          <p:cNvSpPr>
            <a:spLocks noGrp="1"/>
          </p:cNvSpPr>
          <p:nvPr>
            <p:ph type="body" sz="quarter" idx="30" hasCustomPrompt="1"/>
          </p:nvPr>
        </p:nvSpPr>
        <p:spPr>
          <a:xfrm>
            <a:off x="4918920" y="8396039"/>
            <a:ext cx="2018356" cy="1762195"/>
          </a:xfrm>
        </p:spPr>
        <p:txBody>
          <a:bodyPr>
            <a:normAutofit/>
          </a:bodyPr>
          <a:lstStyle>
            <a:lvl1pPr marL="0" indent="0">
              <a:buNone/>
              <a:defRPr sz="1200" b="0" i="0" baseline="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Short </a:t>
            </a:r>
            <a:r>
              <a:rPr lang="fi-FI" dirty="0" err="1" smtClean="0"/>
              <a:t>description</a:t>
            </a:r>
            <a:endParaRPr lang="fi-FI" dirty="0" smtClean="0"/>
          </a:p>
        </p:txBody>
      </p:sp>
      <p:sp>
        <p:nvSpPr>
          <p:cNvPr id="43" name="Text Placeholder 19"/>
          <p:cNvSpPr>
            <a:spLocks noGrp="1"/>
          </p:cNvSpPr>
          <p:nvPr>
            <p:ph type="body" sz="quarter" idx="31" hasCustomPrompt="1"/>
          </p:nvPr>
        </p:nvSpPr>
        <p:spPr>
          <a:xfrm>
            <a:off x="4918920" y="10193642"/>
            <a:ext cx="2018356" cy="1717371"/>
          </a:xfrm>
        </p:spPr>
        <p:txBody>
          <a:bodyPr>
            <a:normAutofit/>
          </a:bodyPr>
          <a:lstStyle>
            <a:lvl1pPr marL="225354" indent="-225354">
              <a:spcAft>
                <a:spcPts val="0"/>
              </a:spcAft>
              <a:buFont typeface="Arial"/>
              <a:buChar char="•"/>
              <a:defRPr sz="1200" b="0" i="0">
                <a:solidFill>
                  <a:srgbClr val="000000"/>
                </a:solidFill>
                <a:latin typeface="+mn-lt"/>
                <a:cs typeface="SharpSansNo1-Medium"/>
              </a:defRPr>
            </a:lvl1pPr>
            <a:lvl2pPr>
              <a:defRPr sz="1800"/>
            </a:lvl2pPr>
            <a:lvl3pPr>
              <a:defRPr sz="1600"/>
            </a:lvl3pPr>
            <a:lvl4pPr>
              <a:defRPr sz="1400"/>
            </a:lvl4pPr>
            <a:lvl5pPr marL="2403775" indent="0">
              <a:buNone/>
              <a:defRPr sz="1400"/>
            </a:lvl5pPr>
          </a:lstStyle>
          <a:p>
            <a:pPr lvl="0"/>
            <a:r>
              <a:rPr lang="fi-FI" dirty="0" smtClean="0"/>
              <a:t>Key </a:t>
            </a:r>
            <a:r>
              <a:rPr lang="fi-FI" dirty="0" err="1" smtClean="0"/>
              <a:t>tasks</a:t>
            </a:r>
            <a:endParaRPr lang="fi-FI" dirty="0" smtClean="0"/>
          </a:p>
        </p:txBody>
      </p:sp>
    </p:spTree>
    <p:extLst>
      <p:ext uri="{BB962C8B-B14F-4D97-AF65-F5344CB8AC3E}">
        <p14:creationId xmlns:p14="http://schemas.microsoft.com/office/powerpoint/2010/main" val="2820850415"/>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7 profiles">
    <p:spTree>
      <p:nvGrpSpPr>
        <p:cNvPr id="1" name=""/>
        <p:cNvGrpSpPr/>
        <p:nvPr/>
      </p:nvGrpSpPr>
      <p:grpSpPr>
        <a:xfrm>
          <a:off x="0" y="0"/>
          <a:ext cx="0" cy="0"/>
          <a:chOff x="0" y="0"/>
          <a:chExt cx="0" cy="0"/>
        </a:xfrm>
      </p:grpSpPr>
      <p:sp>
        <p:nvSpPr>
          <p:cNvPr id="2" name="Title 1"/>
          <p:cNvSpPr>
            <a:spLocks noGrp="1"/>
          </p:cNvSpPr>
          <p:nvPr>
            <p:ph type="title"/>
          </p:nvPr>
        </p:nvSpPr>
        <p:spPr>
          <a:xfrm>
            <a:off x="5559174" y="4595917"/>
            <a:ext cx="1558263" cy="3693663"/>
          </a:xfrm>
          <a:solidFill>
            <a:schemeClr val="bg2"/>
          </a:solidFill>
        </p:spPr>
        <p:txBody>
          <a:bodyPr>
            <a:normAutofit/>
          </a:bodyPr>
          <a:lstStyle>
            <a:lvl1pPr>
              <a:defRPr sz="2600" b="1" i="0" spc="-66">
                <a:solidFill>
                  <a:schemeClr val="bg1"/>
                </a:solidFill>
                <a:latin typeface="+mj-lt"/>
                <a:cs typeface="SharpSansNo1-Bold"/>
              </a:defRPr>
            </a:lvl1pPr>
          </a:lstStyle>
          <a:p>
            <a:r>
              <a:rPr lang="en-US" dirty="0" smtClean="0"/>
              <a:t>Click to edit Master title style</a:t>
            </a:r>
            <a:endParaRPr lang="en-US" dirty="0"/>
          </a:p>
        </p:txBody>
      </p:sp>
      <p:sp>
        <p:nvSpPr>
          <p:cNvPr id="6" name="Text Placeholder 5"/>
          <p:cNvSpPr>
            <a:spLocks noGrp="1"/>
          </p:cNvSpPr>
          <p:nvPr>
            <p:ph type="body" sz="quarter" idx="11" hasCustomPrompt="1"/>
          </p:nvPr>
        </p:nvSpPr>
        <p:spPr>
          <a:xfrm>
            <a:off x="2433542" y="889155"/>
            <a:ext cx="1556509" cy="3689504"/>
          </a:xfrm>
        </p:spPr>
        <p:txBody>
          <a:bodyPr anchor="t">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l"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9" name="Picture Placeholder 7"/>
          <p:cNvSpPr>
            <a:spLocks noGrp="1"/>
          </p:cNvSpPr>
          <p:nvPr>
            <p:ph type="pic" sz="quarter" idx="13" hasCustomPrompt="1"/>
          </p:nvPr>
        </p:nvSpPr>
        <p:spPr>
          <a:xfrm>
            <a:off x="869932" y="889155"/>
            <a:ext cx="1556509" cy="3689504"/>
          </a:xfrm>
          <a:solidFill>
            <a:schemeClr val="bg1">
              <a:lumMod val="85000"/>
            </a:schemeClr>
          </a:solidFill>
        </p:spPr>
        <p:txBody>
          <a:bodyPr>
            <a:normAutofit/>
          </a:bodyPr>
          <a:lstStyle>
            <a:lvl1pPr marL="0" indent="0">
              <a:buNone/>
              <a:defRPr sz="1400" baseline="0">
                <a:latin typeface="+mn-lt"/>
              </a:defRPr>
            </a:lvl1pPr>
          </a:lstStyle>
          <a:p>
            <a:r>
              <a:rPr lang="en-US" dirty="0" smtClean="0"/>
              <a:t>Add picture</a:t>
            </a:r>
            <a:endParaRPr lang="en-US" dirty="0"/>
          </a:p>
        </p:txBody>
      </p:sp>
      <p:sp>
        <p:nvSpPr>
          <p:cNvPr id="22" name="Picture Placeholder 7"/>
          <p:cNvSpPr>
            <a:spLocks noGrp="1"/>
          </p:cNvSpPr>
          <p:nvPr>
            <p:ph type="pic" sz="quarter" idx="15" hasCustomPrompt="1"/>
          </p:nvPr>
        </p:nvSpPr>
        <p:spPr>
          <a:xfrm>
            <a:off x="5557561" y="889155"/>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26" name="Text Placeholder 5"/>
          <p:cNvSpPr>
            <a:spLocks noGrp="1"/>
          </p:cNvSpPr>
          <p:nvPr>
            <p:ph type="body" sz="quarter" idx="19" hasCustomPrompt="1"/>
          </p:nvPr>
        </p:nvSpPr>
        <p:spPr>
          <a:xfrm>
            <a:off x="869932" y="8302802"/>
            <a:ext cx="1556509" cy="3689504"/>
          </a:xfrm>
        </p:spPr>
        <p:txBody>
          <a:bodyPr anchor="t">
            <a:normAutofit/>
          </a:bodyPr>
          <a:lstStyle>
            <a:lvl1pPr marL="0" indent="0" algn="l">
              <a:buNone/>
              <a:defRPr sz="1600">
                <a:solidFill>
                  <a:schemeClr val="bg2"/>
                </a:solidFill>
                <a:latin typeface="+mn-lt"/>
              </a:defRPr>
            </a:lvl1pPr>
          </a:lstStyle>
          <a:p>
            <a:pPr lvl="0"/>
            <a:r>
              <a:rPr lang="en-US" dirty="0" smtClean="0"/>
              <a:t>Click to add name</a:t>
            </a:r>
            <a:endParaRPr lang="en-US" dirty="0"/>
          </a:p>
        </p:txBody>
      </p:sp>
      <p:sp>
        <p:nvSpPr>
          <p:cNvPr id="27" name="Text Placeholder 5"/>
          <p:cNvSpPr>
            <a:spLocks noGrp="1"/>
          </p:cNvSpPr>
          <p:nvPr>
            <p:ph type="body" sz="quarter" idx="20" hasCustomPrompt="1"/>
          </p:nvPr>
        </p:nvSpPr>
        <p:spPr>
          <a:xfrm>
            <a:off x="5560888" y="8302802"/>
            <a:ext cx="1556509" cy="3689504"/>
          </a:xfrm>
        </p:spPr>
        <p:txBody>
          <a:bodyPr anchor="b">
            <a:normAutofit/>
          </a:bodyPr>
          <a:lstStyle>
            <a:lvl1pPr marL="0" marR="0" indent="0" algn="r"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r"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28" name="Text Placeholder 5"/>
          <p:cNvSpPr>
            <a:spLocks noGrp="1"/>
          </p:cNvSpPr>
          <p:nvPr>
            <p:ph type="body" sz="quarter" idx="21" hasCustomPrompt="1"/>
          </p:nvPr>
        </p:nvSpPr>
        <p:spPr>
          <a:xfrm>
            <a:off x="7121614" y="4596803"/>
            <a:ext cx="1556509" cy="3689504"/>
          </a:xfrm>
        </p:spPr>
        <p:txBody>
          <a:bodyPr anchor="t">
            <a:normAutofit/>
          </a:bodyPr>
          <a:lstStyle>
            <a:lvl1pPr marL="0" marR="0" indent="0" algn="r"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r"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30" name="Text Placeholder 5"/>
          <p:cNvSpPr>
            <a:spLocks noGrp="1"/>
          </p:cNvSpPr>
          <p:nvPr>
            <p:ph type="body" sz="quarter" idx="23" hasCustomPrompt="1"/>
          </p:nvPr>
        </p:nvSpPr>
        <p:spPr>
          <a:xfrm>
            <a:off x="2433742" y="4596803"/>
            <a:ext cx="1556509" cy="3689504"/>
          </a:xfrm>
        </p:spPr>
        <p:txBody>
          <a:bodyPr anchor="t">
            <a:normAutofit/>
          </a:bodyPr>
          <a:lstStyle>
            <a:lvl1pPr marL="0" marR="0" indent="0" algn="r"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r"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32" name="Text Placeholder 5"/>
          <p:cNvSpPr>
            <a:spLocks noGrp="1"/>
          </p:cNvSpPr>
          <p:nvPr>
            <p:ph type="body" sz="quarter" idx="25" hasCustomPrompt="1"/>
          </p:nvPr>
        </p:nvSpPr>
        <p:spPr>
          <a:xfrm>
            <a:off x="3998329" y="889155"/>
            <a:ext cx="1556509" cy="3689504"/>
          </a:xfrm>
        </p:spPr>
        <p:txBody>
          <a:bodyPr anchor="t">
            <a:normAutofit/>
          </a:bodyPr>
          <a:lstStyle>
            <a:lvl1pPr marL="0" marR="0" indent="0" algn="r"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r"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34" name="Text Placeholder 5"/>
          <p:cNvSpPr>
            <a:spLocks noGrp="1"/>
          </p:cNvSpPr>
          <p:nvPr>
            <p:ph type="body" sz="quarter" idx="27" hasCustomPrompt="1"/>
          </p:nvPr>
        </p:nvSpPr>
        <p:spPr>
          <a:xfrm>
            <a:off x="3994802" y="8302802"/>
            <a:ext cx="1556509" cy="3689504"/>
          </a:xfrm>
        </p:spPr>
        <p:txBody>
          <a:bodyPr anchor="b">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600">
                <a:solidFill>
                  <a:schemeClr val="bg2"/>
                </a:solidFill>
                <a:latin typeface="+mn-lt"/>
              </a:defRPr>
            </a:lvl1pPr>
          </a:lstStyle>
          <a:p>
            <a:pPr marL="0" marR="0" lvl="0" indent="0" algn="l" defTabSz="600944" rtl="0" eaLnBrk="1" fontAlgn="auto" latinLnBrk="0" hangingPunct="1">
              <a:lnSpc>
                <a:spcPct val="100000"/>
              </a:lnSpc>
              <a:spcBef>
                <a:spcPct val="20000"/>
              </a:spcBef>
              <a:spcAft>
                <a:spcPts val="0"/>
              </a:spcAft>
              <a:buClrTx/>
              <a:buSzTx/>
              <a:buFont typeface="Arial"/>
              <a:buNone/>
              <a:tabLst/>
              <a:defRPr/>
            </a:pPr>
            <a:r>
              <a:rPr lang="en-US" dirty="0" smtClean="0"/>
              <a:t>Click to add name</a:t>
            </a:r>
          </a:p>
        </p:txBody>
      </p:sp>
      <p:sp>
        <p:nvSpPr>
          <p:cNvPr id="36" name="Picture Placeholder 7"/>
          <p:cNvSpPr>
            <a:spLocks noGrp="1"/>
          </p:cNvSpPr>
          <p:nvPr>
            <p:ph type="pic" sz="quarter" idx="28" hasCustomPrompt="1"/>
          </p:nvPr>
        </p:nvSpPr>
        <p:spPr>
          <a:xfrm>
            <a:off x="3997553" y="4596803"/>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37" name="Picture Placeholder 7"/>
          <p:cNvSpPr>
            <a:spLocks noGrp="1"/>
          </p:cNvSpPr>
          <p:nvPr>
            <p:ph type="pic" sz="quarter" idx="29" hasCustomPrompt="1"/>
          </p:nvPr>
        </p:nvSpPr>
        <p:spPr>
          <a:xfrm>
            <a:off x="869932" y="4596803"/>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38" name="Picture Placeholder 7"/>
          <p:cNvSpPr>
            <a:spLocks noGrp="1"/>
          </p:cNvSpPr>
          <p:nvPr>
            <p:ph type="pic" sz="quarter" idx="30" hasCustomPrompt="1"/>
          </p:nvPr>
        </p:nvSpPr>
        <p:spPr>
          <a:xfrm>
            <a:off x="7122309" y="8302802"/>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39" name="Picture Placeholder 7"/>
          <p:cNvSpPr>
            <a:spLocks noGrp="1"/>
          </p:cNvSpPr>
          <p:nvPr>
            <p:ph type="pic" sz="quarter" idx="31" hasCustomPrompt="1"/>
          </p:nvPr>
        </p:nvSpPr>
        <p:spPr>
          <a:xfrm>
            <a:off x="7121614" y="889155"/>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
        <p:nvSpPr>
          <p:cNvPr id="40" name="Picture Placeholder 7"/>
          <p:cNvSpPr>
            <a:spLocks noGrp="1"/>
          </p:cNvSpPr>
          <p:nvPr>
            <p:ph type="pic" sz="quarter" idx="32" hasCustomPrompt="1"/>
          </p:nvPr>
        </p:nvSpPr>
        <p:spPr>
          <a:xfrm>
            <a:off x="2433497" y="8302802"/>
            <a:ext cx="1556509" cy="3689504"/>
          </a:xfrm>
          <a:solidFill>
            <a:schemeClr val="bg1">
              <a:lumMod val="85000"/>
            </a:schemeClr>
          </a:solidFill>
        </p:spPr>
        <p:txBody>
          <a:bodyPr>
            <a:normAutofit/>
          </a:bodyPr>
          <a:lstStyle>
            <a:lvl1pPr marL="0" marR="0" indent="0" algn="l" defTabSz="600944" rtl="0" eaLnBrk="1" fontAlgn="auto" latinLnBrk="0" hangingPunct="1">
              <a:lnSpc>
                <a:spcPct val="100000"/>
              </a:lnSpc>
              <a:spcBef>
                <a:spcPct val="20000"/>
              </a:spcBef>
              <a:spcAft>
                <a:spcPts val="0"/>
              </a:spcAft>
              <a:buClrTx/>
              <a:buSzTx/>
              <a:buFont typeface="Arial"/>
              <a:buNone/>
              <a:tabLst/>
              <a:defRPr sz="1400">
                <a:latin typeface="+mn-lt"/>
              </a:defRPr>
            </a:lvl1pPr>
          </a:lstStyle>
          <a:p>
            <a:r>
              <a:rPr lang="en-US" dirty="0" smtClean="0"/>
              <a:t>Add picture</a:t>
            </a:r>
          </a:p>
        </p:txBody>
      </p:sp>
    </p:spTree>
    <p:extLst>
      <p:ext uri="{BB962C8B-B14F-4D97-AF65-F5344CB8AC3E}">
        <p14:creationId xmlns:p14="http://schemas.microsoft.com/office/powerpoint/2010/main" val="159056072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967597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theme" Target="../theme/theme1.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68.xml"/><Relationship Id="rId14" Type="http://schemas.openxmlformats.org/officeDocument/2006/relationships/slideLayout" Target="../slideLayouts/slideLayout69.xml"/><Relationship Id="rId15" Type="http://schemas.openxmlformats.org/officeDocument/2006/relationships/slideLayout" Target="../slideLayouts/slideLayout70.xml"/><Relationship Id="rId16" Type="http://schemas.openxmlformats.org/officeDocument/2006/relationships/slideLayout" Target="../slideLayouts/slideLayout71.xml"/><Relationship Id="rId17" Type="http://schemas.openxmlformats.org/officeDocument/2006/relationships/slideLayout" Target="../slideLayouts/slideLayout72.xml"/><Relationship Id="rId18" Type="http://schemas.openxmlformats.org/officeDocument/2006/relationships/slideLayout" Target="../slideLayouts/slideLayout73.xml"/><Relationship Id="rId19" Type="http://schemas.openxmlformats.org/officeDocument/2006/relationships/slideLayout" Target="../slideLayouts/slideLayout74.xml"/><Relationship Id="rId50" Type="http://schemas.openxmlformats.org/officeDocument/2006/relationships/slideLayout" Target="../slideLayouts/slideLayout105.xml"/><Relationship Id="rId51" Type="http://schemas.openxmlformats.org/officeDocument/2006/relationships/slideLayout" Target="../slideLayouts/slideLayout106.xml"/><Relationship Id="rId52" Type="http://schemas.openxmlformats.org/officeDocument/2006/relationships/slideLayout" Target="../slideLayouts/slideLayout107.xml"/><Relationship Id="rId53" Type="http://schemas.openxmlformats.org/officeDocument/2006/relationships/slideLayout" Target="../slideLayouts/slideLayout108.xml"/><Relationship Id="rId54" Type="http://schemas.openxmlformats.org/officeDocument/2006/relationships/slideLayout" Target="../slideLayouts/slideLayout109.xml"/><Relationship Id="rId55" Type="http://schemas.openxmlformats.org/officeDocument/2006/relationships/slideLayout" Target="../slideLayouts/slideLayout110.xml"/><Relationship Id="rId56" Type="http://schemas.openxmlformats.org/officeDocument/2006/relationships/theme" Target="../theme/theme2.xml"/><Relationship Id="rId40" Type="http://schemas.openxmlformats.org/officeDocument/2006/relationships/slideLayout" Target="../slideLayouts/slideLayout95.xml"/><Relationship Id="rId41" Type="http://schemas.openxmlformats.org/officeDocument/2006/relationships/slideLayout" Target="../slideLayouts/slideLayout96.xml"/><Relationship Id="rId42" Type="http://schemas.openxmlformats.org/officeDocument/2006/relationships/slideLayout" Target="../slideLayouts/slideLayout97.xml"/><Relationship Id="rId43" Type="http://schemas.openxmlformats.org/officeDocument/2006/relationships/slideLayout" Target="../slideLayouts/slideLayout98.xml"/><Relationship Id="rId44" Type="http://schemas.openxmlformats.org/officeDocument/2006/relationships/slideLayout" Target="../slideLayouts/slideLayout99.xml"/><Relationship Id="rId45" Type="http://schemas.openxmlformats.org/officeDocument/2006/relationships/slideLayout" Target="../slideLayouts/slideLayout100.xml"/><Relationship Id="rId46" Type="http://schemas.openxmlformats.org/officeDocument/2006/relationships/slideLayout" Target="../slideLayouts/slideLayout101.xml"/><Relationship Id="rId47" Type="http://schemas.openxmlformats.org/officeDocument/2006/relationships/slideLayout" Target="../slideLayouts/slideLayout102.xml"/><Relationship Id="rId48" Type="http://schemas.openxmlformats.org/officeDocument/2006/relationships/slideLayout" Target="../slideLayouts/slideLayout103.xml"/><Relationship Id="rId49" Type="http://schemas.openxmlformats.org/officeDocument/2006/relationships/slideLayout" Target="../slideLayouts/slideLayout104.xml"/><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5" Type="http://schemas.openxmlformats.org/officeDocument/2006/relationships/slideLayout" Target="../slideLayouts/slideLayout60.xml"/><Relationship Id="rId6" Type="http://schemas.openxmlformats.org/officeDocument/2006/relationships/slideLayout" Target="../slideLayouts/slideLayout61.xml"/><Relationship Id="rId7" Type="http://schemas.openxmlformats.org/officeDocument/2006/relationships/slideLayout" Target="../slideLayouts/slideLayout62.xml"/><Relationship Id="rId8" Type="http://schemas.openxmlformats.org/officeDocument/2006/relationships/slideLayout" Target="../slideLayouts/slideLayout63.xml"/><Relationship Id="rId9" Type="http://schemas.openxmlformats.org/officeDocument/2006/relationships/slideLayout" Target="../slideLayouts/slideLayout64.xml"/><Relationship Id="rId30" Type="http://schemas.openxmlformats.org/officeDocument/2006/relationships/slideLayout" Target="../slideLayouts/slideLayout85.xml"/><Relationship Id="rId31" Type="http://schemas.openxmlformats.org/officeDocument/2006/relationships/slideLayout" Target="../slideLayouts/slideLayout86.xml"/><Relationship Id="rId32" Type="http://schemas.openxmlformats.org/officeDocument/2006/relationships/slideLayout" Target="../slideLayouts/slideLayout87.xml"/><Relationship Id="rId33" Type="http://schemas.openxmlformats.org/officeDocument/2006/relationships/slideLayout" Target="../slideLayouts/slideLayout88.xml"/><Relationship Id="rId34" Type="http://schemas.openxmlformats.org/officeDocument/2006/relationships/slideLayout" Target="../slideLayouts/slideLayout89.xml"/><Relationship Id="rId35" Type="http://schemas.openxmlformats.org/officeDocument/2006/relationships/slideLayout" Target="../slideLayouts/slideLayout90.xml"/><Relationship Id="rId36" Type="http://schemas.openxmlformats.org/officeDocument/2006/relationships/slideLayout" Target="../slideLayouts/slideLayout91.xml"/><Relationship Id="rId37" Type="http://schemas.openxmlformats.org/officeDocument/2006/relationships/slideLayout" Target="../slideLayouts/slideLayout92.xml"/><Relationship Id="rId38" Type="http://schemas.openxmlformats.org/officeDocument/2006/relationships/slideLayout" Target="../slideLayouts/slideLayout93.xml"/><Relationship Id="rId39" Type="http://schemas.openxmlformats.org/officeDocument/2006/relationships/slideLayout" Target="../slideLayouts/slideLayout94.xml"/><Relationship Id="rId20" Type="http://schemas.openxmlformats.org/officeDocument/2006/relationships/slideLayout" Target="../slideLayouts/slideLayout75.xml"/><Relationship Id="rId21" Type="http://schemas.openxmlformats.org/officeDocument/2006/relationships/slideLayout" Target="../slideLayouts/slideLayout76.xml"/><Relationship Id="rId22" Type="http://schemas.openxmlformats.org/officeDocument/2006/relationships/slideLayout" Target="../slideLayouts/slideLayout77.xml"/><Relationship Id="rId23" Type="http://schemas.openxmlformats.org/officeDocument/2006/relationships/slideLayout" Target="../slideLayouts/slideLayout78.xml"/><Relationship Id="rId24" Type="http://schemas.openxmlformats.org/officeDocument/2006/relationships/slideLayout" Target="../slideLayouts/slideLayout79.xml"/><Relationship Id="rId25" Type="http://schemas.openxmlformats.org/officeDocument/2006/relationships/slideLayout" Target="../slideLayouts/slideLayout80.xml"/><Relationship Id="rId26" Type="http://schemas.openxmlformats.org/officeDocument/2006/relationships/slideLayout" Target="../slideLayouts/slideLayout81.xml"/><Relationship Id="rId27" Type="http://schemas.openxmlformats.org/officeDocument/2006/relationships/slideLayout" Target="../slideLayouts/slideLayout82.xml"/><Relationship Id="rId28" Type="http://schemas.openxmlformats.org/officeDocument/2006/relationships/slideLayout" Target="../slideLayouts/slideLayout83.xml"/><Relationship Id="rId29" Type="http://schemas.openxmlformats.org/officeDocument/2006/relationships/slideLayout" Target="../slideLayouts/slideLayout84.xml"/><Relationship Id="rId10" Type="http://schemas.openxmlformats.org/officeDocument/2006/relationships/slideLayout" Target="../slideLayouts/slideLayout65.xml"/><Relationship Id="rId11" Type="http://schemas.openxmlformats.org/officeDocument/2006/relationships/slideLayout" Target="../slideLayouts/slideLayout66.xml"/><Relationship Id="rId12"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5291" y="1202671"/>
            <a:ext cx="8568182" cy="2470033"/>
          </a:xfrm>
          <a:prstGeom prst="rect">
            <a:avLst/>
          </a:prstGeom>
        </p:spPr>
        <p:txBody>
          <a:bodyPr vert="horz" lIns="120189" tIns="60094" rIns="120189" bIns="60094" rtlCol="0" anchor="ctr">
            <a:normAutofit/>
          </a:bodyPr>
          <a:lstStyle/>
          <a:p>
            <a:r>
              <a:rPr lang="fi-FI" smtClean="0"/>
              <a:t>Click to edit Master title style</a:t>
            </a:r>
            <a:endParaRPr lang="en-US" dirty="0"/>
          </a:p>
        </p:txBody>
      </p:sp>
      <p:sp>
        <p:nvSpPr>
          <p:cNvPr id="3" name="Text Placeholder 2"/>
          <p:cNvSpPr>
            <a:spLocks noGrp="1"/>
          </p:cNvSpPr>
          <p:nvPr>
            <p:ph type="body" idx="1"/>
          </p:nvPr>
        </p:nvSpPr>
        <p:spPr>
          <a:xfrm>
            <a:off x="535291" y="3962070"/>
            <a:ext cx="8568182" cy="7657032"/>
          </a:xfrm>
          <a:prstGeom prst="rect">
            <a:avLst/>
          </a:prstGeom>
        </p:spPr>
        <p:txBody>
          <a:bodyPr vert="horz" lIns="120189" tIns="60094" rIns="120189" bIns="60094" rtlCol="0">
            <a:normAutofit/>
          </a:bodyPr>
          <a:lstStyle/>
          <a:p>
            <a:pPr lvl="0"/>
            <a:r>
              <a:rPr lang="fi-FI" smtClean="0"/>
              <a:t>Click to edit Master text styles</a:t>
            </a:r>
          </a:p>
          <a:p>
            <a:pPr lvl="1"/>
            <a:r>
              <a:rPr lang="fi-FI" smtClean="0"/>
              <a:t>Second level</a:t>
            </a:r>
          </a:p>
          <a:p>
            <a:pPr lvl="2"/>
            <a:r>
              <a:rPr lang="fi-FI" smtClean="0"/>
              <a:t>Third level</a:t>
            </a:r>
          </a:p>
          <a:p>
            <a:pPr lvl="3"/>
            <a:r>
              <a:rPr lang="fi-FI" smtClean="0"/>
              <a:t>Fourth level</a:t>
            </a:r>
          </a:p>
          <a:p>
            <a:pPr lvl="4"/>
            <a:r>
              <a:rPr lang="fi-FI" smtClean="0"/>
              <a:t>Fifth level</a:t>
            </a:r>
            <a:endParaRPr lang="en-US" dirty="0"/>
          </a:p>
        </p:txBody>
      </p:sp>
      <p:sp>
        <p:nvSpPr>
          <p:cNvPr id="7" name="TextBox 6"/>
          <p:cNvSpPr txBox="1"/>
          <p:nvPr/>
        </p:nvSpPr>
        <p:spPr>
          <a:xfrm>
            <a:off x="6085418" y="5698256"/>
            <a:ext cx="1502572" cy="490694"/>
          </a:xfrm>
          <a:prstGeom prst="rect">
            <a:avLst/>
          </a:prstGeom>
          <a:noFill/>
        </p:spPr>
        <p:txBody>
          <a:bodyPr wrap="square" lIns="120189" tIns="60094" rIns="120189" bIns="60094" rtlCol="0">
            <a:spAutoFit/>
          </a:bodyPr>
          <a:lstStyle/>
          <a:p>
            <a:endParaRPr lang="en-US" dirty="0"/>
          </a:p>
        </p:txBody>
      </p:sp>
    </p:spTree>
    <p:extLst>
      <p:ext uri="{BB962C8B-B14F-4D97-AF65-F5344CB8AC3E}">
        <p14:creationId xmlns:p14="http://schemas.microsoft.com/office/powerpoint/2010/main" val="588120257"/>
      </p:ext>
    </p:extLst>
  </p:cSld>
  <p:clrMap bg1="lt1" tx1="dk1" bg2="lt2" tx2="dk2" accent1="accent1" accent2="accent2" accent3="accent3" accent4="accent4" accent5="accent5" accent6="accent6" hlink="hlink" folHlink="folHlink"/>
  <p:sldLayoutIdLst>
    <p:sldLayoutId id="2147483677" r:id="rId1"/>
    <p:sldLayoutId id="2147483673" r:id="rId2"/>
    <p:sldLayoutId id="2147483674" r:id="rId3"/>
    <p:sldLayoutId id="2147483675" r:id="rId4"/>
    <p:sldLayoutId id="2147483672" r:id="rId5"/>
    <p:sldLayoutId id="2147483676" r:id="rId6"/>
    <p:sldLayoutId id="2147483741" r:id="rId7"/>
    <p:sldLayoutId id="2147483865" r:id="rId8"/>
    <p:sldLayoutId id="2147483738" r:id="rId9"/>
    <p:sldLayoutId id="2147483701" r:id="rId10"/>
    <p:sldLayoutId id="2147483702" r:id="rId11"/>
    <p:sldLayoutId id="2147483866" r:id="rId12"/>
    <p:sldLayoutId id="2147483703" r:id="rId13"/>
    <p:sldLayoutId id="2147483739" r:id="rId14"/>
    <p:sldLayoutId id="2147483730" r:id="rId15"/>
    <p:sldLayoutId id="2147483745" r:id="rId16"/>
    <p:sldLayoutId id="2147483803" r:id="rId17"/>
    <p:sldLayoutId id="2147483804" r:id="rId18"/>
    <p:sldLayoutId id="2147483800" r:id="rId19"/>
    <p:sldLayoutId id="2147483680" r:id="rId20"/>
    <p:sldLayoutId id="2147483744" r:id="rId21"/>
    <p:sldLayoutId id="2147483801" r:id="rId22"/>
    <p:sldLayoutId id="2147483807" r:id="rId23"/>
    <p:sldLayoutId id="2147483681" r:id="rId24"/>
    <p:sldLayoutId id="2147483747" r:id="rId25"/>
    <p:sldLayoutId id="2147483802" r:id="rId26"/>
    <p:sldLayoutId id="2147483724" r:id="rId27"/>
    <p:sldLayoutId id="2147483742" r:id="rId28"/>
    <p:sldLayoutId id="2147483743" r:id="rId29"/>
    <p:sldLayoutId id="2147483746" r:id="rId30"/>
    <p:sldLayoutId id="2147483733" r:id="rId31"/>
    <p:sldLayoutId id="2147483723" r:id="rId32"/>
    <p:sldLayoutId id="2147483682" r:id="rId33"/>
    <p:sldLayoutId id="2147483706" r:id="rId34"/>
    <p:sldLayoutId id="2147483684" r:id="rId35"/>
    <p:sldLayoutId id="2147483805" r:id="rId36"/>
    <p:sldLayoutId id="2147483687" r:id="rId37"/>
    <p:sldLayoutId id="2147483707" r:id="rId38"/>
    <p:sldLayoutId id="2147483716" r:id="rId39"/>
    <p:sldLayoutId id="2147483717" r:id="rId40"/>
    <p:sldLayoutId id="2147483718" r:id="rId41"/>
    <p:sldLayoutId id="2147483721" r:id="rId42"/>
    <p:sldLayoutId id="2147483720" r:id="rId43"/>
    <p:sldLayoutId id="2147483736" r:id="rId44"/>
    <p:sldLayoutId id="2147483725" r:id="rId45"/>
    <p:sldLayoutId id="2147483728" r:id="rId46"/>
    <p:sldLayoutId id="2147483708" r:id="rId47"/>
    <p:sldLayoutId id="2147483709" r:id="rId48"/>
    <p:sldLayoutId id="2147483710" r:id="rId49"/>
    <p:sldLayoutId id="2147483711" r:id="rId50"/>
    <p:sldLayoutId id="2147483712" r:id="rId51"/>
    <p:sldLayoutId id="2147483806" r:id="rId52"/>
    <p:sldLayoutId id="2147483713" r:id="rId53"/>
    <p:sldLayoutId id="2147483714" r:id="rId54"/>
    <p:sldLayoutId id="2147483715" r:id="rId55"/>
  </p:sldLayoutIdLst>
  <p:hf sldNum="0" hdr="0"/>
  <p:txStyles>
    <p:titleStyle>
      <a:lvl1pPr algn="l" defTabSz="600944" rtl="0" eaLnBrk="1" latinLnBrk="0" hangingPunct="1">
        <a:lnSpc>
          <a:spcPct val="90000"/>
        </a:lnSpc>
        <a:spcBef>
          <a:spcPct val="0"/>
        </a:spcBef>
        <a:buNone/>
        <a:defRPr lang="fi-FI" sz="5300" b="0" i="0" kern="1200" dirty="0" err="1" smtClean="0">
          <a:solidFill>
            <a:srgbClr val="000000"/>
          </a:solidFill>
          <a:latin typeface="+mj-lt"/>
          <a:ea typeface="+mj-ea"/>
          <a:cs typeface="SharpSansNo1-Extrabold"/>
        </a:defRPr>
      </a:lvl1pPr>
    </p:titleStyle>
    <p:bodyStyle>
      <a:lvl1pPr marL="450708" indent="-450708" algn="l" defTabSz="600944" rtl="0" eaLnBrk="1" latinLnBrk="0" hangingPunct="1">
        <a:spcBef>
          <a:spcPts val="0"/>
        </a:spcBef>
        <a:spcAft>
          <a:spcPts val="789"/>
        </a:spcAft>
        <a:buFont typeface="Arial"/>
        <a:buChar char="•"/>
        <a:defRPr sz="1800" kern="1200">
          <a:solidFill>
            <a:schemeClr val="tx1"/>
          </a:solidFill>
          <a:latin typeface="+mn-lt"/>
          <a:ea typeface="+mn-ea"/>
          <a:cs typeface="+mn-cs"/>
        </a:defRPr>
      </a:lvl1pPr>
      <a:lvl2pPr marL="976533" indent="-375590" algn="l" defTabSz="600944" rtl="0" eaLnBrk="1" latinLnBrk="0" hangingPunct="1">
        <a:spcBef>
          <a:spcPts val="0"/>
        </a:spcBef>
        <a:spcAft>
          <a:spcPts val="789"/>
        </a:spcAft>
        <a:buFont typeface="Arial"/>
        <a:buChar char="•"/>
        <a:defRPr sz="1600" kern="1200">
          <a:solidFill>
            <a:schemeClr val="tx1"/>
          </a:solidFill>
          <a:latin typeface="+mn-lt"/>
          <a:ea typeface="+mn-ea"/>
          <a:cs typeface="+mn-cs"/>
        </a:defRPr>
      </a:lvl2pPr>
      <a:lvl3pPr marL="1577477" indent="-375590" algn="l" defTabSz="600944" rtl="0" eaLnBrk="1" latinLnBrk="0" hangingPunct="1">
        <a:spcBef>
          <a:spcPts val="0"/>
        </a:spcBef>
        <a:spcAft>
          <a:spcPts val="789"/>
        </a:spcAft>
        <a:buFont typeface="Arial"/>
        <a:buChar char="•"/>
        <a:defRPr sz="1400" kern="1200">
          <a:solidFill>
            <a:schemeClr val="tx1"/>
          </a:solidFill>
          <a:latin typeface="+mn-lt"/>
          <a:ea typeface="+mn-ea"/>
          <a:cs typeface="+mn-cs"/>
        </a:defRPr>
      </a:lvl3pPr>
      <a:lvl4pPr marL="2178421" indent="-375590" algn="l" defTabSz="600944" rtl="0" eaLnBrk="1" latinLnBrk="0" hangingPunct="1">
        <a:spcBef>
          <a:spcPts val="0"/>
        </a:spcBef>
        <a:spcAft>
          <a:spcPts val="789"/>
        </a:spcAft>
        <a:buFont typeface="Arial"/>
        <a:buChar char="•"/>
        <a:defRPr sz="1400" kern="1200">
          <a:solidFill>
            <a:schemeClr val="tx1"/>
          </a:solidFill>
          <a:latin typeface="+mn-lt"/>
          <a:ea typeface="+mn-ea"/>
          <a:cs typeface="+mn-cs"/>
        </a:defRPr>
      </a:lvl4pPr>
      <a:lvl5pPr marL="2779365" indent="-375590" algn="l" defTabSz="600944" rtl="0" eaLnBrk="1" latinLnBrk="0" hangingPunct="1">
        <a:spcBef>
          <a:spcPts val="0"/>
        </a:spcBef>
        <a:spcAft>
          <a:spcPts val="789"/>
        </a:spcAft>
        <a:buFont typeface="Arial"/>
        <a:buChar char="•"/>
        <a:defRPr sz="1400" kern="1200">
          <a:solidFill>
            <a:schemeClr val="tx1"/>
          </a:solidFill>
          <a:latin typeface="+mn-lt"/>
          <a:ea typeface="+mn-ea"/>
          <a:cs typeface="+mn-cs"/>
        </a:defRPr>
      </a:lvl5pPr>
      <a:lvl6pPr marL="3305190" indent="-300472" algn="l" defTabSz="600944" rtl="0" eaLnBrk="1" latinLnBrk="0" hangingPunct="1">
        <a:spcBef>
          <a:spcPct val="20000"/>
        </a:spcBef>
        <a:buFont typeface="Arial"/>
        <a:buChar char="•"/>
        <a:defRPr sz="2600" kern="1200">
          <a:solidFill>
            <a:schemeClr val="tx1"/>
          </a:solidFill>
          <a:latin typeface="+mn-lt"/>
          <a:ea typeface="+mn-ea"/>
          <a:cs typeface="+mn-cs"/>
        </a:defRPr>
      </a:lvl6pPr>
      <a:lvl7pPr marL="3906134" indent="-300472" algn="l" defTabSz="600944" rtl="0" eaLnBrk="1" latinLnBrk="0" hangingPunct="1">
        <a:spcBef>
          <a:spcPct val="20000"/>
        </a:spcBef>
        <a:buFont typeface="Arial"/>
        <a:buChar char="•"/>
        <a:defRPr sz="2600" kern="1200">
          <a:solidFill>
            <a:schemeClr val="tx1"/>
          </a:solidFill>
          <a:latin typeface="+mn-lt"/>
          <a:ea typeface="+mn-ea"/>
          <a:cs typeface="+mn-cs"/>
        </a:defRPr>
      </a:lvl7pPr>
      <a:lvl8pPr marL="4507078" indent="-300472" algn="l" defTabSz="600944" rtl="0" eaLnBrk="1" latinLnBrk="0" hangingPunct="1">
        <a:spcBef>
          <a:spcPct val="20000"/>
        </a:spcBef>
        <a:buFont typeface="Arial"/>
        <a:buChar char="•"/>
        <a:defRPr sz="2600" kern="1200">
          <a:solidFill>
            <a:schemeClr val="tx1"/>
          </a:solidFill>
          <a:latin typeface="+mn-lt"/>
          <a:ea typeface="+mn-ea"/>
          <a:cs typeface="+mn-cs"/>
        </a:defRPr>
      </a:lvl8pPr>
      <a:lvl9pPr marL="5108021" indent="-300472" algn="l" defTabSz="600944" rtl="0" eaLnBrk="1" latinLnBrk="0" hangingPunct="1">
        <a:spcBef>
          <a:spcPct val="20000"/>
        </a:spcBef>
        <a:buFont typeface="Arial"/>
        <a:buChar char="•"/>
        <a:defRPr sz="2600" kern="1200">
          <a:solidFill>
            <a:schemeClr val="tx1"/>
          </a:solidFill>
          <a:latin typeface="+mn-lt"/>
          <a:ea typeface="+mn-ea"/>
          <a:cs typeface="+mn-cs"/>
        </a:defRPr>
      </a:lvl9pPr>
    </p:bodyStyle>
    <p:otherStyle>
      <a:defPPr>
        <a:defRPr lang="en-US"/>
      </a:defPPr>
      <a:lvl1pPr marL="0" algn="l" defTabSz="600944" rtl="0" eaLnBrk="1" latinLnBrk="0" hangingPunct="1">
        <a:defRPr sz="2400" kern="1200">
          <a:solidFill>
            <a:schemeClr val="tx1"/>
          </a:solidFill>
          <a:latin typeface="+mn-lt"/>
          <a:ea typeface="+mn-ea"/>
          <a:cs typeface="+mn-cs"/>
        </a:defRPr>
      </a:lvl1pPr>
      <a:lvl2pPr marL="600944" algn="l" defTabSz="600944" rtl="0" eaLnBrk="1" latinLnBrk="0" hangingPunct="1">
        <a:defRPr sz="2400" kern="1200">
          <a:solidFill>
            <a:schemeClr val="tx1"/>
          </a:solidFill>
          <a:latin typeface="+mn-lt"/>
          <a:ea typeface="+mn-ea"/>
          <a:cs typeface="+mn-cs"/>
        </a:defRPr>
      </a:lvl2pPr>
      <a:lvl3pPr marL="1201887" algn="l" defTabSz="600944" rtl="0" eaLnBrk="1" latinLnBrk="0" hangingPunct="1">
        <a:defRPr sz="2400" kern="1200">
          <a:solidFill>
            <a:schemeClr val="tx1"/>
          </a:solidFill>
          <a:latin typeface="+mn-lt"/>
          <a:ea typeface="+mn-ea"/>
          <a:cs typeface="+mn-cs"/>
        </a:defRPr>
      </a:lvl3pPr>
      <a:lvl4pPr marL="1802831" algn="l" defTabSz="600944" rtl="0" eaLnBrk="1" latinLnBrk="0" hangingPunct="1">
        <a:defRPr sz="2400" kern="1200">
          <a:solidFill>
            <a:schemeClr val="tx1"/>
          </a:solidFill>
          <a:latin typeface="+mn-lt"/>
          <a:ea typeface="+mn-ea"/>
          <a:cs typeface="+mn-cs"/>
        </a:defRPr>
      </a:lvl4pPr>
      <a:lvl5pPr marL="2403775" algn="l" defTabSz="600944" rtl="0" eaLnBrk="1" latinLnBrk="0" hangingPunct="1">
        <a:defRPr sz="2400" kern="1200">
          <a:solidFill>
            <a:schemeClr val="tx1"/>
          </a:solidFill>
          <a:latin typeface="+mn-lt"/>
          <a:ea typeface="+mn-ea"/>
          <a:cs typeface="+mn-cs"/>
        </a:defRPr>
      </a:lvl5pPr>
      <a:lvl6pPr marL="3004718" algn="l" defTabSz="600944" rtl="0" eaLnBrk="1" latinLnBrk="0" hangingPunct="1">
        <a:defRPr sz="2400" kern="1200">
          <a:solidFill>
            <a:schemeClr val="tx1"/>
          </a:solidFill>
          <a:latin typeface="+mn-lt"/>
          <a:ea typeface="+mn-ea"/>
          <a:cs typeface="+mn-cs"/>
        </a:defRPr>
      </a:lvl6pPr>
      <a:lvl7pPr marL="3605662" algn="l" defTabSz="600944" rtl="0" eaLnBrk="1" latinLnBrk="0" hangingPunct="1">
        <a:defRPr sz="2400" kern="1200">
          <a:solidFill>
            <a:schemeClr val="tx1"/>
          </a:solidFill>
          <a:latin typeface="+mn-lt"/>
          <a:ea typeface="+mn-ea"/>
          <a:cs typeface="+mn-cs"/>
        </a:defRPr>
      </a:lvl7pPr>
      <a:lvl8pPr marL="4206606" algn="l" defTabSz="600944" rtl="0" eaLnBrk="1" latinLnBrk="0" hangingPunct="1">
        <a:defRPr sz="2400" kern="1200">
          <a:solidFill>
            <a:schemeClr val="tx1"/>
          </a:solidFill>
          <a:latin typeface="+mn-lt"/>
          <a:ea typeface="+mn-ea"/>
          <a:cs typeface="+mn-cs"/>
        </a:defRPr>
      </a:lvl8pPr>
      <a:lvl9pPr marL="4807549" algn="l" defTabSz="600944"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5291" y="1202671"/>
            <a:ext cx="8568182" cy="2470033"/>
          </a:xfrm>
          <a:prstGeom prst="rect">
            <a:avLst/>
          </a:prstGeom>
        </p:spPr>
        <p:txBody>
          <a:bodyPr vert="horz" lIns="120189" tIns="60094" rIns="120189" bIns="60094"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35291" y="3962070"/>
            <a:ext cx="8568182" cy="7657032"/>
          </a:xfrm>
          <a:prstGeom prst="rect">
            <a:avLst/>
          </a:prstGeom>
        </p:spPr>
        <p:txBody>
          <a:bodyPr vert="horz" lIns="120189" tIns="60094" rIns="120189" bIns="60094"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Box 6"/>
          <p:cNvSpPr txBox="1"/>
          <p:nvPr/>
        </p:nvSpPr>
        <p:spPr>
          <a:xfrm>
            <a:off x="6085418" y="5698256"/>
            <a:ext cx="1502572" cy="490694"/>
          </a:xfrm>
          <a:prstGeom prst="rect">
            <a:avLst/>
          </a:prstGeom>
          <a:noFill/>
        </p:spPr>
        <p:txBody>
          <a:bodyPr wrap="square" lIns="120189" tIns="60094" rIns="120189" bIns="60094" rtlCol="0">
            <a:spAutoFit/>
          </a:bodyPr>
          <a:lstStyle/>
          <a:p>
            <a:endParaRPr lang="en-US" dirty="0"/>
          </a:p>
        </p:txBody>
      </p:sp>
    </p:spTree>
    <p:extLst>
      <p:ext uri="{BB962C8B-B14F-4D97-AF65-F5344CB8AC3E}">
        <p14:creationId xmlns:p14="http://schemas.microsoft.com/office/powerpoint/2010/main" val="2457891989"/>
      </p:ext>
    </p:extLst>
  </p:cSld>
  <p:clrMap bg1="lt1" tx1="dk1" bg2="lt2" tx2="dk2" accent1="accent1" accent2="accent2" accent3="accent3" accent4="accent4" accent5="accent5" accent6="accent6" hlink="hlink" folHlink="folHlink"/>
  <p:sldLayoutIdLst>
    <p:sldLayoutId id="2147483868" r:id="rId1"/>
    <p:sldLayoutId id="2147483869" r:id="rId2"/>
    <p:sldLayoutId id="2147483870" r:id="rId3"/>
    <p:sldLayoutId id="2147483871" r:id="rId4"/>
    <p:sldLayoutId id="2147483872" r:id="rId5"/>
    <p:sldLayoutId id="2147483873" r:id="rId6"/>
    <p:sldLayoutId id="2147483874" r:id="rId7"/>
    <p:sldLayoutId id="2147483875" r:id="rId8"/>
    <p:sldLayoutId id="2147483876" r:id="rId9"/>
    <p:sldLayoutId id="2147483877" r:id="rId10"/>
    <p:sldLayoutId id="2147483878" r:id="rId11"/>
    <p:sldLayoutId id="2147483879" r:id="rId12"/>
    <p:sldLayoutId id="2147483880" r:id="rId13"/>
    <p:sldLayoutId id="2147483881" r:id="rId14"/>
    <p:sldLayoutId id="2147483882" r:id="rId15"/>
    <p:sldLayoutId id="2147483883" r:id="rId16"/>
    <p:sldLayoutId id="2147483884" r:id="rId17"/>
    <p:sldLayoutId id="2147483885" r:id="rId18"/>
    <p:sldLayoutId id="2147483886" r:id="rId19"/>
    <p:sldLayoutId id="2147483887" r:id="rId20"/>
    <p:sldLayoutId id="2147483888" r:id="rId21"/>
    <p:sldLayoutId id="2147483889" r:id="rId22"/>
    <p:sldLayoutId id="2147483890" r:id="rId23"/>
    <p:sldLayoutId id="2147483891" r:id="rId24"/>
    <p:sldLayoutId id="2147483892" r:id="rId25"/>
    <p:sldLayoutId id="2147483893" r:id="rId26"/>
    <p:sldLayoutId id="2147483894" r:id="rId27"/>
    <p:sldLayoutId id="2147483895" r:id="rId28"/>
    <p:sldLayoutId id="2147483896" r:id="rId29"/>
    <p:sldLayoutId id="2147483897" r:id="rId30"/>
    <p:sldLayoutId id="2147483898" r:id="rId31"/>
    <p:sldLayoutId id="2147483899" r:id="rId32"/>
    <p:sldLayoutId id="2147483900" r:id="rId33"/>
    <p:sldLayoutId id="2147483901" r:id="rId34"/>
    <p:sldLayoutId id="2147483902" r:id="rId35"/>
    <p:sldLayoutId id="2147483903" r:id="rId36"/>
    <p:sldLayoutId id="2147483904" r:id="rId37"/>
    <p:sldLayoutId id="2147483905" r:id="rId38"/>
    <p:sldLayoutId id="2147483906" r:id="rId39"/>
    <p:sldLayoutId id="2147483907" r:id="rId40"/>
    <p:sldLayoutId id="2147483908" r:id="rId41"/>
    <p:sldLayoutId id="2147483909" r:id="rId42"/>
    <p:sldLayoutId id="2147483910" r:id="rId43"/>
    <p:sldLayoutId id="2147483911" r:id="rId44"/>
    <p:sldLayoutId id="2147483912" r:id="rId45"/>
    <p:sldLayoutId id="2147483913" r:id="rId46"/>
    <p:sldLayoutId id="2147483914" r:id="rId47"/>
    <p:sldLayoutId id="2147483915" r:id="rId48"/>
    <p:sldLayoutId id="2147483916" r:id="rId49"/>
    <p:sldLayoutId id="2147483917" r:id="rId50"/>
    <p:sldLayoutId id="2147483918" r:id="rId51"/>
    <p:sldLayoutId id="2147483919" r:id="rId52"/>
    <p:sldLayoutId id="2147483920" r:id="rId53"/>
    <p:sldLayoutId id="2147483921" r:id="rId54"/>
    <p:sldLayoutId id="2147483922" r:id="rId55"/>
  </p:sldLayoutIdLst>
  <p:hf sldNum="0" hdr="0"/>
  <p:txStyles>
    <p:titleStyle>
      <a:lvl1pPr algn="l" defTabSz="600944" rtl="0" eaLnBrk="1" latinLnBrk="0" hangingPunct="1">
        <a:lnSpc>
          <a:spcPct val="90000"/>
        </a:lnSpc>
        <a:spcBef>
          <a:spcPct val="0"/>
        </a:spcBef>
        <a:buNone/>
        <a:defRPr lang="fi-FI" sz="5300" b="1" i="0" kern="1200" spc="-184" dirty="0" err="1" smtClean="0">
          <a:solidFill>
            <a:srgbClr val="000000"/>
          </a:solidFill>
          <a:latin typeface="+mj-lt"/>
          <a:ea typeface="+mj-ea"/>
          <a:cs typeface="SharpSansNo1-Extrabold"/>
        </a:defRPr>
      </a:lvl1pPr>
    </p:titleStyle>
    <p:bodyStyle>
      <a:lvl1pPr marL="450708" indent="-450708" algn="l" defTabSz="600944" rtl="0" eaLnBrk="1" latinLnBrk="0" hangingPunct="1">
        <a:spcBef>
          <a:spcPts val="0"/>
        </a:spcBef>
        <a:spcAft>
          <a:spcPts val="789"/>
        </a:spcAft>
        <a:buFont typeface="Arial"/>
        <a:buChar char="•"/>
        <a:defRPr sz="1800" kern="1200">
          <a:solidFill>
            <a:schemeClr val="tx1"/>
          </a:solidFill>
          <a:latin typeface="+mn-lt"/>
          <a:ea typeface="+mn-ea"/>
          <a:cs typeface="+mn-cs"/>
        </a:defRPr>
      </a:lvl1pPr>
      <a:lvl2pPr marL="976533" indent="-375590" algn="l" defTabSz="600944" rtl="0" eaLnBrk="1" latinLnBrk="0" hangingPunct="1">
        <a:spcBef>
          <a:spcPts val="0"/>
        </a:spcBef>
        <a:spcAft>
          <a:spcPts val="789"/>
        </a:spcAft>
        <a:buFont typeface="Arial"/>
        <a:buChar char="•"/>
        <a:defRPr sz="1600" kern="1200">
          <a:solidFill>
            <a:schemeClr val="tx1"/>
          </a:solidFill>
          <a:latin typeface="+mn-lt"/>
          <a:ea typeface="+mn-ea"/>
          <a:cs typeface="+mn-cs"/>
        </a:defRPr>
      </a:lvl2pPr>
      <a:lvl3pPr marL="1577477" indent="-375590" algn="l" defTabSz="600944" rtl="0" eaLnBrk="1" latinLnBrk="0" hangingPunct="1">
        <a:spcBef>
          <a:spcPts val="0"/>
        </a:spcBef>
        <a:spcAft>
          <a:spcPts val="789"/>
        </a:spcAft>
        <a:buFont typeface="Arial"/>
        <a:buChar char="•"/>
        <a:defRPr sz="1400" kern="1200">
          <a:solidFill>
            <a:schemeClr val="tx1"/>
          </a:solidFill>
          <a:latin typeface="+mn-lt"/>
          <a:ea typeface="+mn-ea"/>
          <a:cs typeface="+mn-cs"/>
        </a:defRPr>
      </a:lvl3pPr>
      <a:lvl4pPr marL="2178421" indent="-375590" algn="l" defTabSz="600944" rtl="0" eaLnBrk="1" latinLnBrk="0" hangingPunct="1">
        <a:spcBef>
          <a:spcPts val="0"/>
        </a:spcBef>
        <a:spcAft>
          <a:spcPts val="789"/>
        </a:spcAft>
        <a:buFont typeface="Arial"/>
        <a:buChar char="•"/>
        <a:defRPr sz="1400" kern="1200">
          <a:solidFill>
            <a:schemeClr val="tx1"/>
          </a:solidFill>
          <a:latin typeface="+mn-lt"/>
          <a:ea typeface="+mn-ea"/>
          <a:cs typeface="+mn-cs"/>
        </a:defRPr>
      </a:lvl4pPr>
      <a:lvl5pPr marL="2779365" indent="-375590" algn="l" defTabSz="600944" rtl="0" eaLnBrk="1" latinLnBrk="0" hangingPunct="1">
        <a:spcBef>
          <a:spcPts val="0"/>
        </a:spcBef>
        <a:spcAft>
          <a:spcPts val="789"/>
        </a:spcAft>
        <a:buFont typeface="Arial"/>
        <a:buChar char="•"/>
        <a:defRPr sz="1400" kern="1200">
          <a:solidFill>
            <a:schemeClr val="tx1"/>
          </a:solidFill>
          <a:latin typeface="+mn-lt"/>
          <a:ea typeface="+mn-ea"/>
          <a:cs typeface="+mn-cs"/>
        </a:defRPr>
      </a:lvl5pPr>
      <a:lvl6pPr marL="3305190" indent="-300472" algn="l" defTabSz="600944" rtl="0" eaLnBrk="1" latinLnBrk="0" hangingPunct="1">
        <a:spcBef>
          <a:spcPct val="20000"/>
        </a:spcBef>
        <a:buFont typeface="Arial"/>
        <a:buChar char="•"/>
        <a:defRPr sz="2600" kern="1200">
          <a:solidFill>
            <a:schemeClr val="tx1"/>
          </a:solidFill>
          <a:latin typeface="+mn-lt"/>
          <a:ea typeface="+mn-ea"/>
          <a:cs typeface="+mn-cs"/>
        </a:defRPr>
      </a:lvl6pPr>
      <a:lvl7pPr marL="3906134" indent="-300472" algn="l" defTabSz="600944" rtl="0" eaLnBrk="1" latinLnBrk="0" hangingPunct="1">
        <a:spcBef>
          <a:spcPct val="20000"/>
        </a:spcBef>
        <a:buFont typeface="Arial"/>
        <a:buChar char="•"/>
        <a:defRPr sz="2600" kern="1200">
          <a:solidFill>
            <a:schemeClr val="tx1"/>
          </a:solidFill>
          <a:latin typeface="+mn-lt"/>
          <a:ea typeface="+mn-ea"/>
          <a:cs typeface="+mn-cs"/>
        </a:defRPr>
      </a:lvl7pPr>
      <a:lvl8pPr marL="4507078" indent="-300472" algn="l" defTabSz="600944" rtl="0" eaLnBrk="1" latinLnBrk="0" hangingPunct="1">
        <a:spcBef>
          <a:spcPct val="20000"/>
        </a:spcBef>
        <a:buFont typeface="Arial"/>
        <a:buChar char="•"/>
        <a:defRPr sz="2600" kern="1200">
          <a:solidFill>
            <a:schemeClr val="tx1"/>
          </a:solidFill>
          <a:latin typeface="+mn-lt"/>
          <a:ea typeface="+mn-ea"/>
          <a:cs typeface="+mn-cs"/>
        </a:defRPr>
      </a:lvl8pPr>
      <a:lvl9pPr marL="5108021" indent="-300472" algn="l" defTabSz="600944" rtl="0" eaLnBrk="1" latinLnBrk="0" hangingPunct="1">
        <a:spcBef>
          <a:spcPct val="20000"/>
        </a:spcBef>
        <a:buFont typeface="Arial"/>
        <a:buChar char="•"/>
        <a:defRPr sz="2600" kern="1200">
          <a:solidFill>
            <a:schemeClr val="tx1"/>
          </a:solidFill>
          <a:latin typeface="+mn-lt"/>
          <a:ea typeface="+mn-ea"/>
          <a:cs typeface="+mn-cs"/>
        </a:defRPr>
      </a:lvl9pPr>
    </p:bodyStyle>
    <p:otherStyle>
      <a:defPPr>
        <a:defRPr lang="en-US"/>
      </a:defPPr>
      <a:lvl1pPr marL="0" algn="l" defTabSz="600944" rtl="0" eaLnBrk="1" latinLnBrk="0" hangingPunct="1">
        <a:defRPr sz="2400" kern="1200">
          <a:solidFill>
            <a:schemeClr val="tx1"/>
          </a:solidFill>
          <a:latin typeface="+mn-lt"/>
          <a:ea typeface="+mn-ea"/>
          <a:cs typeface="+mn-cs"/>
        </a:defRPr>
      </a:lvl1pPr>
      <a:lvl2pPr marL="600944" algn="l" defTabSz="600944" rtl="0" eaLnBrk="1" latinLnBrk="0" hangingPunct="1">
        <a:defRPr sz="2400" kern="1200">
          <a:solidFill>
            <a:schemeClr val="tx1"/>
          </a:solidFill>
          <a:latin typeface="+mn-lt"/>
          <a:ea typeface="+mn-ea"/>
          <a:cs typeface="+mn-cs"/>
        </a:defRPr>
      </a:lvl2pPr>
      <a:lvl3pPr marL="1201887" algn="l" defTabSz="600944" rtl="0" eaLnBrk="1" latinLnBrk="0" hangingPunct="1">
        <a:defRPr sz="2400" kern="1200">
          <a:solidFill>
            <a:schemeClr val="tx1"/>
          </a:solidFill>
          <a:latin typeface="+mn-lt"/>
          <a:ea typeface="+mn-ea"/>
          <a:cs typeface="+mn-cs"/>
        </a:defRPr>
      </a:lvl3pPr>
      <a:lvl4pPr marL="1802831" algn="l" defTabSz="600944" rtl="0" eaLnBrk="1" latinLnBrk="0" hangingPunct="1">
        <a:defRPr sz="2400" kern="1200">
          <a:solidFill>
            <a:schemeClr val="tx1"/>
          </a:solidFill>
          <a:latin typeface="+mn-lt"/>
          <a:ea typeface="+mn-ea"/>
          <a:cs typeface="+mn-cs"/>
        </a:defRPr>
      </a:lvl4pPr>
      <a:lvl5pPr marL="2403775" algn="l" defTabSz="600944" rtl="0" eaLnBrk="1" latinLnBrk="0" hangingPunct="1">
        <a:defRPr sz="2400" kern="1200">
          <a:solidFill>
            <a:schemeClr val="tx1"/>
          </a:solidFill>
          <a:latin typeface="+mn-lt"/>
          <a:ea typeface="+mn-ea"/>
          <a:cs typeface="+mn-cs"/>
        </a:defRPr>
      </a:lvl5pPr>
      <a:lvl6pPr marL="3004718" algn="l" defTabSz="600944" rtl="0" eaLnBrk="1" latinLnBrk="0" hangingPunct="1">
        <a:defRPr sz="2400" kern="1200">
          <a:solidFill>
            <a:schemeClr val="tx1"/>
          </a:solidFill>
          <a:latin typeface="+mn-lt"/>
          <a:ea typeface="+mn-ea"/>
          <a:cs typeface="+mn-cs"/>
        </a:defRPr>
      </a:lvl6pPr>
      <a:lvl7pPr marL="3605662" algn="l" defTabSz="600944" rtl="0" eaLnBrk="1" latinLnBrk="0" hangingPunct="1">
        <a:defRPr sz="2400" kern="1200">
          <a:solidFill>
            <a:schemeClr val="tx1"/>
          </a:solidFill>
          <a:latin typeface="+mn-lt"/>
          <a:ea typeface="+mn-ea"/>
          <a:cs typeface="+mn-cs"/>
        </a:defRPr>
      </a:lvl7pPr>
      <a:lvl8pPr marL="4206606" algn="l" defTabSz="600944" rtl="0" eaLnBrk="1" latinLnBrk="0" hangingPunct="1">
        <a:defRPr sz="2400" kern="1200">
          <a:solidFill>
            <a:schemeClr val="tx1"/>
          </a:solidFill>
          <a:latin typeface="+mn-lt"/>
          <a:ea typeface="+mn-ea"/>
          <a:cs typeface="+mn-cs"/>
        </a:defRPr>
      </a:lvl8pPr>
      <a:lvl9pPr marL="4807549" algn="l" defTabSz="600944"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emf"/><Relationship Id="rId1" Type="http://schemas.openxmlformats.org/officeDocument/2006/relationships/slideLayout" Target="../slideLayouts/slideLayout44.xml"/><Relationship Id="rId2" Type="http://schemas.openxmlformats.org/officeDocument/2006/relationships/image" Target="../media/image4.emf"/></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4.emf"/><Relationship Id="rId1" Type="http://schemas.openxmlformats.org/officeDocument/2006/relationships/slideLayout" Target="../slideLayouts/slideLayout44.xml"/><Relationship Id="rId2" Type="http://schemas.openxmlformats.org/officeDocument/2006/relationships/image" Target="../media/image4.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image" Target="../media/image4.emf"/><Relationship Id="rId3" Type="http://schemas.openxmlformats.org/officeDocument/2006/relationships/image" Target="../media/image2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image" Target="../media/image4.emf"/><Relationship Id="rId3"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image" Target="../media/image4.emf"/><Relationship Id="rId3"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image" Target="../media/image4.emf"/><Relationship Id="rId3"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29.png"/><Relationship Id="rId1" Type="http://schemas.openxmlformats.org/officeDocument/2006/relationships/slideLayout" Target="../slideLayouts/slideLayout44.xml"/><Relationship Id="rId2" Type="http://schemas.openxmlformats.org/officeDocument/2006/relationships/image" Target="../media/image30.emf"/></Relationships>
</file>

<file path=ppt/slides/_rels/slide16.xml.rels><?xml version="1.0" encoding="UTF-8" standalone="yes"?>
<Relationships xmlns="http://schemas.openxmlformats.org/package/2006/relationships"><Relationship Id="rId3" Type="http://schemas.openxmlformats.org/officeDocument/2006/relationships/image" Target="../media/image36.emf"/><Relationship Id="rId4" Type="http://schemas.openxmlformats.org/officeDocument/2006/relationships/image" Target="../media/image37.emf"/><Relationship Id="rId5" Type="http://schemas.openxmlformats.org/officeDocument/2006/relationships/image" Target="../media/image4.emf"/><Relationship Id="rId6" Type="http://schemas.openxmlformats.org/officeDocument/2006/relationships/image" Target="../media/image29.png"/><Relationship Id="rId1" Type="http://schemas.openxmlformats.org/officeDocument/2006/relationships/slideLayout" Target="../slideLayouts/slideLayout44.xml"/><Relationship Id="rId2" Type="http://schemas.openxmlformats.org/officeDocument/2006/relationships/image" Target="../media/image35.emf"/></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2.emf"/><Relationship Id="rId5" Type="http://schemas.openxmlformats.org/officeDocument/2006/relationships/image" Target="../media/image38.png"/><Relationship Id="rId1" Type="http://schemas.openxmlformats.org/officeDocument/2006/relationships/slideLayout" Target="../slideLayouts/slideLayout44.xml"/><Relationship Id="rId2" Type="http://schemas.openxmlformats.org/officeDocument/2006/relationships/image" Target="../media/image4.emf"/></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29.png"/><Relationship Id="rId1" Type="http://schemas.openxmlformats.org/officeDocument/2006/relationships/slideLayout" Target="../slideLayouts/slideLayout44.xml"/><Relationship Id="rId2" Type="http://schemas.openxmlformats.org/officeDocument/2006/relationships/image" Target="../media/image3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image" Target="../media/image4.emf"/><Relationship Id="rId3" Type="http://schemas.openxmlformats.org/officeDocument/2006/relationships/image" Target="../media/image29.png"/></Relationships>
</file>

<file path=ppt/slides/_rels/slide4.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2.emf"/><Relationship Id="rId1" Type="http://schemas.openxmlformats.org/officeDocument/2006/relationships/slideLayout" Target="../slideLayouts/slideLayout44.xml"/><Relationship Id="rId2"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29.png"/><Relationship Id="rId1" Type="http://schemas.openxmlformats.org/officeDocument/2006/relationships/slideLayout" Target="../slideLayouts/slideLayout44.xml"/><Relationship Id="rId2" Type="http://schemas.openxmlformats.org/officeDocument/2006/relationships/image" Target="../media/image30.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image" Target="../media/image4.emf"/><Relationship Id="rId3" Type="http://schemas.openxmlformats.org/officeDocument/2006/relationships/image" Target="../media/image29.png"/></Relationships>
</file>

<file path=ppt/slides/_rels/slide7.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2.emf"/><Relationship Id="rId1" Type="http://schemas.openxmlformats.org/officeDocument/2006/relationships/slideLayout" Target="../slideLayouts/slideLayout44.xml"/><Relationship Id="rId2" Type="http://schemas.openxmlformats.org/officeDocument/2006/relationships/image" Target="../media/image4.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image" Target="../media/image4.emf"/><Relationship Id="rId3" Type="http://schemas.openxmlformats.org/officeDocument/2006/relationships/image" Target="../media/image29.png"/></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3.png"/><Relationship Id="rId5" Type="http://schemas.microsoft.com/office/2007/relationships/hdphoto" Target="../media/hdphoto1.wdp"/><Relationship Id="rId1" Type="http://schemas.openxmlformats.org/officeDocument/2006/relationships/slideLayout" Target="../slideLayouts/slideLayout44.xml"/><Relationship Id="rId2"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995" name="Picture 14"/>
          <p:cNvPicPr>
            <a:picLocks noChangeAspect="1"/>
          </p:cNvPicPr>
          <p:nvPr/>
        </p:nvPicPr>
        <p:blipFill>
          <a:blip r:embed="rId2">
            <a:grayscl/>
            <a:extLst>
              <a:ext uri="{28A0092B-C50C-407E-A947-70E740481C1C}">
                <a14:useLocalDpi xmlns:a14="http://schemas.microsoft.com/office/drawing/2010/main" val="0"/>
              </a:ext>
            </a:extLst>
          </a:blip>
          <a:srcRect/>
          <a:stretch>
            <a:fillRect/>
          </a:stretch>
        </p:blipFill>
        <p:spPr bwMode="auto">
          <a:xfrm rot="10800000">
            <a:off x="125728" y="6458378"/>
            <a:ext cx="339636" cy="4282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p:cNvSpPr txBox="1"/>
          <p:nvPr/>
        </p:nvSpPr>
        <p:spPr>
          <a:xfrm>
            <a:off x="190500" y="361950"/>
            <a:ext cx="6973735" cy="613804"/>
          </a:xfrm>
          <a:prstGeom prst="rect">
            <a:avLst/>
          </a:prstGeom>
          <a:noFill/>
        </p:spPr>
        <p:txBody>
          <a:bodyPr wrap="none" lIns="120189" tIns="60094" rIns="120189" bIns="60094">
            <a:spAutoFit/>
          </a:bodyPr>
          <a:lstStyle/>
          <a:p>
            <a:pPr defTabSz="600944" fontAlgn="auto">
              <a:spcBef>
                <a:spcPts val="0"/>
              </a:spcBef>
              <a:spcAft>
                <a:spcPts val="0"/>
              </a:spcAft>
              <a:defRPr/>
            </a:pPr>
            <a:r>
              <a:rPr lang="en-US" sz="3200" dirty="0">
                <a:latin typeface="+mj-lt"/>
                <a:ea typeface="+mn-ea"/>
                <a:cs typeface="+mn-cs"/>
              </a:rPr>
              <a:t>BUSINESS </a:t>
            </a:r>
            <a:r>
              <a:rPr lang="en-US" sz="3200" dirty="0" smtClean="0">
                <a:latin typeface="+mj-lt"/>
                <a:ea typeface="+mn-ea"/>
                <a:cs typeface="+mn-cs"/>
              </a:rPr>
              <a:t>OBJECTIVE AND CONTEXT</a:t>
            </a:r>
            <a:endParaRPr lang="en-US" sz="3200" dirty="0">
              <a:latin typeface="+mj-lt"/>
              <a:ea typeface="+mn-ea"/>
              <a:cs typeface="+mn-cs"/>
            </a:endParaRPr>
          </a:p>
        </p:txBody>
      </p:sp>
      <p:cxnSp>
        <p:nvCxnSpPr>
          <p:cNvPr id="6" name="Straight Connector 5"/>
          <p:cNvCxnSpPr/>
          <p:nvPr/>
        </p:nvCxnSpPr>
        <p:spPr>
          <a:xfrm>
            <a:off x="30163" y="952500"/>
            <a:ext cx="9571037" cy="0"/>
          </a:xfrm>
          <a:prstGeom prst="line">
            <a:avLst/>
          </a:prstGeom>
          <a:ln w="28575" cmpd="sng"/>
        </p:spPr>
        <p:style>
          <a:lnRef idx="1">
            <a:schemeClr val="dk1"/>
          </a:lnRef>
          <a:fillRef idx="0">
            <a:schemeClr val="dk1"/>
          </a:fillRef>
          <a:effectRef idx="0">
            <a:schemeClr val="dk1"/>
          </a:effectRef>
          <a:fontRef idx="minor">
            <a:schemeClr val="tx1"/>
          </a:fontRef>
        </p:style>
      </p:cxnSp>
      <p:graphicFrame>
        <p:nvGraphicFramePr>
          <p:cNvPr id="16" name="Table 15"/>
          <p:cNvGraphicFramePr>
            <a:graphicFrameLocks noGrp="1"/>
          </p:cNvGraphicFramePr>
          <p:nvPr>
            <p:extLst>
              <p:ext uri="{D42A27DB-BD31-4B8C-83A1-F6EECF244321}">
                <p14:modId xmlns:p14="http://schemas.microsoft.com/office/powerpoint/2010/main" val="309313029"/>
              </p:ext>
            </p:extLst>
          </p:nvPr>
        </p:nvGraphicFramePr>
        <p:xfrm>
          <a:off x="485844" y="1449697"/>
          <a:ext cx="8645526" cy="9306502"/>
        </p:xfrm>
        <a:graphic>
          <a:graphicData uri="http://schemas.openxmlformats.org/drawingml/2006/table">
            <a:tbl>
              <a:tblPr firstRow="1" bandRow="1">
                <a:tableStyleId>{2D5ABB26-0587-4C30-8999-92F81FD0307C}</a:tableStyleId>
              </a:tblPr>
              <a:tblGrid>
                <a:gridCol w="4322763"/>
                <a:gridCol w="4322763"/>
              </a:tblGrid>
              <a:tr h="4653251">
                <a:tc>
                  <a:txBody>
                    <a:bodyPr/>
                    <a:lstStyle/>
                    <a:p>
                      <a:pPr algn="l"/>
                      <a:r>
                        <a:rPr lang="en-US" sz="1500" kern="1200" dirty="0" smtClean="0">
                          <a:solidFill>
                            <a:schemeClr val="tx1"/>
                          </a:solidFill>
                          <a:latin typeface="+mj-lt"/>
                          <a:ea typeface="+mn-ea"/>
                          <a:cs typeface="+mn-cs"/>
                        </a:rPr>
                        <a:t>How will we know that we</a:t>
                      </a:r>
                      <a:r>
                        <a:rPr lang="en-US" sz="1500" kern="1200" baseline="0" dirty="0" smtClean="0">
                          <a:solidFill>
                            <a:schemeClr val="tx1"/>
                          </a:solidFill>
                          <a:latin typeface="+mj-lt"/>
                          <a:ea typeface="+mn-ea"/>
                          <a:cs typeface="+mn-cs"/>
                        </a:rPr>
                        <a:t> have succeeded?</a:t>
                      </a:r>
                    </a:p>
                    <a:p>
                      <a:pPr marL="0" marR="0" indent="0" algn="l" defTabSz="600944" rtl="0" eaLnBrk="1" fontAlgn="auto" latinLnBrk="0" hangingPunct="1">
                        <a:lnSpc>
                          <a:spcPct val="100000"/>
                        </a:lnSpc>
                        <a:spcBef>
                          <a:spcPts val="0"/>
                        </a:spcBef>
                        <a:spcAft>
                          <a:spcPts val="0"/>
                        </a:spcAft>
                        <a:buClrTx/>
                        <a:buSzTx/>
                        <a:buFontTx/>
                        <a:buNone/>
                        <a:tabLst/>
                        <a:defRPr/>
                      </a:pPr>
                      <a:r>
                        <a:rPr lang="fi-FI" sz="1000" dirty="0" smtClean="0">
                          <a:solidFill>
                            <a:schemeClr val="tx1"/>
                          </a:solidFill>
                          <a:latin typeface="SharpSansNo1-Light"/>
                          <a:cs typeface="SharpSansNo1-Light"/>
                        </a:rPr>
                        <a:t>(</a:t>
                      </a:r>
                      <a:r>
                        <a:rPr lang="fi-FI" sz="1000" dirty="0" err="1" smtClean="0">
                          <a:solidFill>
                            <a:schemeClr val="tx1"/>
                          </a:solidFill>
                          <a:latin typeface="SharpSansNo1-Light"/>
                          <a:cs typeface="SharpSansNo1-Light"/>
                        </a:rPr>
                        <a:t>After</a:t>
                      </a:r>
                      <a:r>
                        <a:rPr lang="fi-FI" sz="1000" dirty="0" smtClean="0">
                          <a:solidFill>
                            <a:schemeClr val="tx1"/>
                          </a:solidFill>
                          <a:latin typeface="SharpSansNo1-Light"/>
                          <a:cs typeface="SharpSansNo1-Light"/>
                        </a:rPr>
                        <a:t> a</a:t>
                      </a:r>
                      <a:r>
                        <a:rPr lang="fi-FI" sz="1000" baseline="0" dirty="0" smtClean="0">
                          <a:solidFill>
                            <a:schemeClr val="tx1"/>
                          </a:solidFill>
                          <a:latin typeface="SharpSansNo1-Light"/>
                          <a:cs typeface="SharpSansNo1-Light"/>
                        </a:rPr>
                        <a:t> </a:t>
                      </a:r>
                      <a:r>
                        <a:rPr lang="fi-FI" sz="1000" dirty="0" err="1" smtClean="0">
                          <a:solidFill>
                            <a:schemeClr val="tx1"/>
                          </a:solidFill>
                          <a:latin typeface="SharpSansNo1-Light"/>
                          <a:cs typeface="SharpSansNo1-Light"/>
                        </a:rPr>
                        <a:t>month</a:t>
                      </a:r>
                      <a:r>
                        <a:rPr lang="fi-FI" sz="1000" dirty="0" smtClean="0">
                          <a:solidFill>
                            <a:schemeClr val="tx1"/>
                          </a:solidFill>
                          <a:latin typeface="SharpSansNo1-Light"/>
                          <a:cs typeface="SharpSansNo1-Light"/>
                        </a:rPr>
                        <a:t>?</a:t>
                      </a:r>
                      <a:r>
                        <a:rPr lang="fi-FI" sz="1000" baseline="0" dirty="0" smtClean="0">
                          <a:solidFill>
                            <a:schemeClr val="tx1"/>
                          </a:solidFill>
                          <a:latin typeface="SharpSansNo1-Light"/>
                          <a:cs typeface="SharpSansNo1-Light"/>
                        </a:rPr>
                        <a:t> </a:t>
                      </a:r>
                      <a:r>
                        <a:rPr lang="fi-FI" sz="1000" baseline="0" dirty="0" err="1" smtClean="0">
                          <a:solidFill>
                            <a:schemeClr val="tx1"/>
                          </a:solidFill>
                          <a:latin typeface="SharpSansNo1-Light"/>
                          <a:cs typeface="SharpSansNo1-Light"/>
                        </a:rPr>
                        <a:t>After</a:t>
                      </a:r>
                      <a:r>
                        <a:rPr lang="fi-FI" sz="1000" baseline="0" dirty="0" smtClean="0">
                          <a:solidFill>
                            <a:schemeClr val="tx1"/>
                          </a:solidFill>
                          <a:latin typeface="SharpSansNo1-Light"/>
                          <a:cs typeface="SharpSansNo1-Light"/>
                        </a:rPr>
                        <a:t> </a:t>
                      </a:r>
                      <a:r>
                        <a:rPr lang="fi-FI" sz="1000" baseline="0" dirty="0" err="1" smtClean="0">
                          <a:solidFill>
                            <a:schemeClr val="tx1"/>
                          </a:solidFill>
                          <a:latin typeface="SharpSansNo1-Light"/>
                          <a:cs typeface="SharpSansNo1-Light"/>
                        </a:rPr>
                        <a:t>one</a:t>
                      </a:r>
                      <a:r>
                        <a:rPr lang="fi-FI" sz="1000" baseline="0" dirty="0" smtClean="0">
                          <a:solidFill>
                            <a:schemeClr val="tx1"/>
                          </a:solidFill>
                          <a:latin typeface="SharpSansNo1-Light"/>
                          <a:cs typeface="SharpSansNo1-Light"/>
                        </a:rPr>
                        <a:t> </a:t>
                      </a:r>
                      <a:r>
                        <a:rPr lang="fi-FI" sz="1000" baseline="0" dirty="0" err="1" smtClean="0">
                          <a:solidFill>
                            <a:schemeClr val="tx1"/>
                          </a:solidFill>
                          <a:latin typeface="SharpSansNo1-Light"/>
                          <a:cs typeface="SharpSansNo1-Light"/>
                        </a:rPr>
                        <a:t>year</a:t>
                      </a:r>
                      <a:r>
                        <a:rPr lang="fi-FI" sz="1000" baseline="0" dirty="0" smtClean="0">
                          <a:solidFill>
                            <a:schemeClr val="tx1"/>
                          </a:solidFill>
                          <a:latin typeface="SharpSansNo1-Light"/>
                          <a:cs typeface="SharpSansNo1-Light"/>
                        </a:rPr>
                        <a:t>?)</a:t>
                      </a:r>
                      <a:endParaRPr lang="en-US" sz="1000" dirty="0" smtClean="0">
                        <a:solidFill>
                          <a:schemeClr val="tx1"/>
                        </a:solidFill>
                        <a:latin typeface="SharpSansNo1-Light"/>
                        <a:cs typeface="SharpSansNo1-Light"/>
                      </a:endParaRPr>
                    </a:p>
                    <a:p>
                      <a:pPr algn="r"/>
                      <a:endParaRPr lang="en-US" sz="1500" kern="1200" dirty="0" smtClean="0">
                        <a:solidFill>
                          <a:schemeClr val="tx1"/>
                        </a:solidFill>
                        <a:latin typeface="+mn-lt"/>
                        <a:ea typeface="+mn-ea"/>
                        <a:cs typeface="+mn-cs"/>
                      </a:endParaRPr>
                    </a:p>
                    <a:p>
                      <a:endParaRPr lang="en-US" sz="1500" dirty="0">
                        <a:latin typeface="+mj-lt"/>
                      </a:endParaRPr>
                    </a:p>
                  </a:txBody>
                  <a:tcPr marL="123657" marR="123657" marT="58860" marB="58860">
                    <a:lnL w="28575" cap="flat" cmpd="sng" algn="ctr">
                      <a:solidFill>
                        <a:srgbClr val="A6A6A6"/>
                      </a:solidFill>
                      <a:prstDash val="sysDash"/>
                      <a:round/>
                      <a:headEnd type="none" w="med" len="med"/>
                      <a:tailEnd type="none" w="med" len="med"/>
                    </a:lnL>
                    <a:lnR w="28575" cap="flat" cmpd="sng" algn="ctr">
                      <a:solidFill>
                        <a:srgbClr val="A6A6A6"/>
                      </a:solidFill>
                      <a:prstDash val="sysDash"/>
                      <a:round/>
                      <a:headEnd type="none" w="med" len="med"/>
                      <a:tailEnd type="none" w="med" len="med"/>
                    </a:lnR>
                    <a:lnT w="28575" cap="flat" cmpd="sng" algn="ctr">
                      <a:solidFill>
                        <a:srgbClr val="A6A6A6"/>
                      </a:solidFill>
                      <a:prstDash val="sysDash"/>
                      <a:round/>
                      <a:headEnd type="none" w="med" len="med"/>
                      <a:tailEnd type="none" w="med" len="med"/>
                    </a:lnT>
                    <a:lnB w="28575" cap="flat" cmpd="sng" algn="ctr">
                      <a:solidFill>
                        <a:srgbClr val="A6A6A6"/>
                      </a:solidFill>
                      <a:prstDash val="sysDash"/>
                      <a:round/>
                      <a:headEnd type="none" w="med" len="med"/>
                      <a:tailEnd type="none" w="med" len="med"/>
                    </a:lnB>
                  </a:tcPr>
                </a:tc>
                <a:tc>
                  <a:txBody>
                    <a:bodyPr/>
                    <a:lstStyle/>
                    <a:p>
                      <a:pPr algn="r"/>
                      <a:r>
                        <a:rPr lang="en-US" sz="1500" kern="1200" baseline="0" dirty="0" smtClean="0">
                          <a:latin typeface="+mj-lt"/>
                        </a:rPr>
                        <a:t>Who needs to be involved?</a:t>
                      </a:r>
                    </a:p>
                    <a:p>
                      <a:pPr marL="0" marR="0" indent="0" algn="r" defTabSz="600944" rtl="0" eaLnBrk="1" fontAlgn="auto" latinLnBrk="0" hangingPunct="1">
                        <a:lnSpc>
                          <a:spcPct val="100000"/>
                        </a:lnSpc>
                        <a:spcBef>
                          <a:spcPts val="0"/>
                        </a:spcBef>
                        <a:spcAft>
                          <a:spcPts val="0"/>
                        </a:spcAft>
                        <a:buClrTx/>
                        <a:buSzTx/>
                        <a:buFontTx/>
                        <a:buNone/>
                        <a:tabLst/>
                        <a:defRPr/>
                      </a:pPr>
                      <a:r>
                        <a:rPr lang="fi-FI" sz="1000" dirty="0" smtClean="0">
                          <a:solidFill>
                            <a:schemeClr val="tx1"/>
                          </a:solidFill>
                          <a:latin typeface="SharpSansNo1-Light"/>
                          <a:cs typeface="SharpSansNo1-Light"/>
                        </a:rPr>
                        <a:t>(</a:t>
                      </a:r>
                      <a:r>
                        <a:rPr lang="fi-FI" sz="1000" dirty="0" err="1" smtClean="0">
                          <a:solidFill>
                            <a:schemeClr val="tx1"/>
                          </a:solidFill>
                          <a:latin typeface="SharpSansNo1-Light"/>
                          <a:cs typeface="SharpSansNo1-Light"/>
                        </a:rPr>
                        <a:t>Stakeholders</a:t>
                      </a:r>
                      <a:r>
                        <a:rPr lang="fi-FI" sz="1000" dirty="0" smtClean="0">
                          <a:solidFill>
                            <a:schemeClr val="tx1"/>
                          </a:solidFill>
                          <a:latin typeface="SharpSansNo1-Light"/>
                          <a:cs typeface="SharpSansNo1-Light"/>
                        </a:rPr>
                        <a:t>, </a:t>
                      </a:r>
                      <a:r>
                        <a:rPr lang="fi-FI" sz="1000" dirty="0" err="1" smtClean="0">
                          <a:solidFill>
                            <a:schemeClr val="tx1"/>
                          </a:solidFill>
                          <a:latin typeface="SharpSansNo1-Light"/>
                          <a:cs typeface="SharpSansNo1-Light"/>
                        </a:rPr>
                        <a:t>old</a:t>
                      </a:r>
                      <a:r>
                        <a:rPr lang="fi-FI" sz="1000" dirty="0" smtClean="0">
                          <a:solidFill>
                            <a:schemeClr val="tx1"/>
                          </a:solidFill>
                          <a:latin typeface="SharpSansNo1-Light"/>
                          <a:cs typeface="SharpSansNo1-Light"/>
                        </a:rPr>
                        <a:t> and </a:t>
                      </a:r>
                      <a:r>
                        <a:rPr lang="fi-FI" sz="1000" dirty="0" err="1" smtClean="0">
                          <a:solidFill>
                            <a:schemeClr val="tx1"/>
                          </a:solidFill>
                          <a:latin typeface="SharpSansNo1-Light"/>
                          <a:cs typeface="SharpSansNo1-Light"/>
                        </a:rPr>
                        <a:t>related</a:t>
                      </a:r>
                      <a:r>
                        <a:rPr lang="fi-FI" sz="1000" dirty="0" smtClean="0">
                          <a:solidFill>
                            <a:schemeClr val="tx1"/>
                          </a:solidFill>
                          <a:latin typeface="SharpSansNo1-Light"/>
                          <a:cs typeface="SharpSansNo1-Light"/>
                        </a:rPr>
                        <a:t> </a:t>
                      </a:r>
                      <a:r>
                        <a:rPr lang="fi-FI" sz="1000" dirty="0" err="1" smtClean="0">
                          <a:solidFill>
                            <a:schemeClr val="tx1"/>
                          </a:solidFill>
                          <a:latin typeface="SharpSansNo1-Light"/>
                          <a:cs typeface="SharpSansNo1-Light"/>
                        </a:rPr>
                        <a:t>projects</a:t>
                      </a:r>
                      <a:r>
                        <a:rPr lang="is-IS" sz="1000" baseline="0" dirty="0" smtClean="0">
                          <a:solidFill>
                            <a:schemeClr val="tx1"/>
                          </a:solidFill>
                          <a:latin typeface="SharpSansNo1-Light"/>
                          <a:cs typeface="SharpSansNo1-Light"/>
                        </a:rPr>
                        <a:t>…)</a:t>
                      </a:r>
                      <a:endParaRPr lang="en-US" sz="1000" dirty="0" smtClean="0">
                        <a:solidFill>
                          <a:schemeClr val="tx1"/>
                        </a:solidFill>
                        <a:latin typeface="SharpSansNo1-Light"/>
                        <a:cs typeface="SharpSansNo1-Light"/>
                      </a:endParaRPr>
                    </a:p>
                    <a:p>
                      <a:pPr algn="r"/>
                      <a:endParaRPr lang="en-US" sz="1500" dirty="0">
                        <a:latin typeface="+mj-lt"/>
                      </a:endParaRPr>
                    </a:p>
                  </a:txBody>
                  <a:tcPr marL="123657" marR="123657" marT="58860" marB="58860">
                    <a:lnL w="28575" cap="flat" cmpd="sng" algn="ctr">
                      <a:solidFill>
                        <a:srgbClr val="A6A6A6"/>
                      </a:solidFill>
                      <a:prstDash val="sysDash"/>
                      <a:round/>
                      <a:headEnd type="none" w="med" len="med"/>
                      <a:tailEnd type="none" w="med" len="med"/>
                    </a:lnL>
                    <a:lnR w="28575" cap="flat" cmpd="sng" algn="ctr">
                      <a:solidFill>
                        <a:srgbClr val="A6A6A6"/>
                      </a:solidFill>
                      <a:prstDash val="sysDash"/>
                      <a:round/>
                      <a:headEnd type="none" w="med" len="med"/>
                      <a:tailEnd type="none" w="med" len="med"/>
                    </a:lnR>
                    <a:lnT w="28575" cap="flat" cmpd="sng" algn="ctr">
                      <a:solidFill>
                        <a:srgbClr val="A6A6A6"/>
                      </a:solidFill>
                      <a:prstDash val="sysDash"/>
                      <a:round/>
                      <a:headEnd type="none" w="med" len="med"/>
                      <a:tailEnd type="none" w="med" len="med"/>
                    </a:lnT>
                    <a:lnB w="28575" cap="flat" cmpd="sng" algn="ctr">
                      <a:solidFill>
                        <a:srgbClr val="A6A6A6"/>
                      </a:solidFill>
                      <a:prstDash val="sysDash"/>
                      <a:round/>
                      <a:headEnd type="none" w="med" len="med"/>
                      <a:tailEnd type="none" w="med" len="med"/>
                    </a:lnB>
                  </a:tcPr>
                </a:tc>
              </a:tr>
              <a:tr h="465325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latin typeface="+mj-lt"/>
                        </a:rPr>
                        <a:t>What </a:t>
                      </a:r>
                      <a:r>
                        <a:rPr lang="en-US" sz="1500" kern="1200" dirty="0" smtClean="0">
                          <a:latin typeface="+mj-lt"/>
                        </a:rPr>
                        <a:t>enables us? </a:t>
                      </a:r>
                      <a:endParaRPr lang="en-US" sz="1500" kern="1200" dirty="0" smtClean="0">
                        <a:latin typeface="+mj-lt"/>
                      </a:endParaRPr>
                    </a:p>
                    <a:p>
                      <a:pPr marL="0" marR="0" indent="0" algn="l" defTabSz="600944" rtl="0" eaLnBrk="1" fontAlgn="auto" latinLnBrk="0" hangingPunct="1">
                        <a:lnSpc>
                          <a:spcPct val="100000"/>
                        </a:lnSpc>
                        <a:spcBef>
                          <a:spcPts val="0"/>
                        </a:spcBef>
                        <a:spcAft>
                          <a:spcPts val="0"/>
                        </a:spcAft>
                        <a:buClrTx/>
                        <a:buSzTx/>
                        <a:buFontTx/>
                        <a:buNone/>
                        <a:tabLst/>
                        <a:defRPr/>
                      </a:pPr>
                      <a:r>
                        <a:rPr lang="en-US" sz="1000" dirty="0" smtClean="0">
                          <a:latin typeface="SharpSansNo1-Light"/>
                          <a:cs typeface="SharpSansNo1-Light"/>
                        </a:rPr>
                        <a:t>(Our brand, our new strategy, </a:t>
                      </a:r>
                    </a:p>
                    <a:p>
                      <a:pPr marL="0" marR="0" indent="0" algn="l" defTabSz="600944" rtl="0" eaLnBrk="1" fontAlgn="auto" latinLnBrk="0" hangingPunct="1">
                        <a:lnSpc>
                          <a:spcPct val="100000"/>
                        </a:lnSpc>
                        <a:spcBef>
                          <a:spcPts val="0"/>
                        </a:spcBef>
                        <a:spcAft>
                          <a:spcPts val="0"/>
                        </a:spcAft>
                        <a:buClrTx/>
                        <a:buSzTx/>
                        <a:buFontTx/>
                        <a:buNone/>
                        <a:tabLst/>
                        <a:defRPr/>
                      </a:pPr>
                      <a:r>
                        <a:rPr lang="en-US" sz="1000" dirty="0" smtClean="0">
                          <a:latin typeface="SharpSansNo1-Light"/>
                          <a:cs typeface="SharpSansNo1-Light"/>
                        </a:rPr>
                        <a:t>competencies, resources, </a:t>
                      </a:r>
                    </a:p>
                    <a:p>
                      <a:pPr marL="0" marR="0" indent="0" algn="l" defTabSz="600944" rtl="0" eaLnBrk="1" fontAlgn="auto" latinLnBrk="0" hangingPunct="1">
                        <a:lnSpc>
                          <a:spcPct val="100000"/>
                        </a:lnSpc>
                        <a:spcBef>
                          <a:spcPts val="0"/>
                        </a:spcBef>
                        <a:spcAft>
                          <a:spcPts val="0"/>
                        </a:spcAft>
                        <a:buClrTx/>
                        <a:buSzTx/>
                        <a:buFontTx/>
                        <a:buNone/>
                        <a:tabLst/>
                        <a:defRPr/>
                      </a:pPr>
                      <a:r>
                        <a:rPr lang="en-US" sz="1000" dirty="0" smtClean="0">
                          <a:latin typeface="SharpSansNo1-Light"/>
                          <a:cs typeface="SharpSansNo1-Light"/>
                        </a:rPr>
                        <a:t>new legislation, previous project, </a:t>
                      </a:r>
                    </a:p>
                    <a:p>
                      <a:pPr marL="0" marR="0" indent="0" algn="l" defTabSz="600944" rtl="0" eaLnBrk="1" fontAlgn="auto" latinLnBrk="0" hangingPunct="1">
                        <a:lnSpc>
                          <a:spcPct val="100000"/>
                        </a:lnSpc>
                        <a:spcBef>
                          <a:spcPts val="0"/>
                        </a:spcBef>
                        <a:spcAft>
                          <a:spcPts val="0"/>
                        </a:spcAft>
                        <a:buClrTx/>
                        <a:buSzTx/>
                        <a:buFontTx/>
                        <a:buNone/>
                        <a:tabLst/>
                        <a:defRPr/>
                      </a:pPr>
                      <a:r>
                        <a:rPr lang="en-US" sz="1000" dirty="0" smtClean="0">
                          <a:latin typeface="SharpSansNo1-Light"/>
                          <a:cs typeface="SharpSansNo1-Light"/>
                        </a:rPr>
                        <a:t>specific conditions, new trends…</a:t>
                      </a:r>
                      <a:r>
                        <a:rPr lang="is-IS" sz="1000" dirty="0" smtClean="0">
                          <a:latin typeface="SharpSansNo1-Light"/>
                          <a:cs typeface="SharpSansNo1-Light"/>
                        </a:rPr>
                        <a:t>…</a:t>
                      </a:r>
                      <a:r>
                        <a:rPr lang="is-IS" sz="1000" dirty="0" smtClean="0">
                          <a:latin typeface="SharpSansNo1-Light"/>
                          <a:cs typeface="SharpSansNo1-Light"/>
                        </a:rPr>
                        <a:t>.</a:t>
                      </a:r>
                      <a:r>
                        <a:rPr lang="en-US" sz="1000" dirty="0" smtClean="0">
                          <a:latin typeface="SharpSansNo1-Light"/>
                          <a:cs typeface="SharpSansNo1-Light"/>
                        </a:rPr>
                        <a:t>) </a:t>
                      </a:r>
                    </a:p>
                    <a:p>
                      <a:endParaRPr lang="en-US" sz="1500" dirty="0">
                        <a:latin typeface="+mj-lt"/>
                      </a:endParaRPr>
                    </a:p>
                  </a:txBody>
                  <a:tcPr marL="123657" marR="123657" marT="58860" marB="58860">
                    <a:lnL w="28575" cap="flat" cmpd="sng" algn="ctr">
                      <a:solidFill>
                        <a:srgbClr val="A6A6A6"/>
                      </a:solidFill>
                      <a:prstDash val="sysDash"/>
                      <a:round/>
                      <a:headEnd type="none" w="med" len="med"/>
                      <a:tailEnd type="none" w="med" len="med"/>
                    </a:lnL>
                    <a:lnR w="28575" cap="flat" cmpd="sng" algn="ctr">
                      <a:solidFill>
                        <a:srgbClr val="A6A6A6"/>
                      </a:solidFill>
                      <a:prstDash val="sysDash"/>
                      <a:round/>
                      <a:headEnd type="none" w="med" len="med"/>
                      <a:tailEnd type="none" w="med" len="med"/>
                    </a:lnR>
                    <a:lnT w="28575" cap="flat" cmpd="sng" algn="ctr">
                      <a:solidFill>
                        <a:srgbClr val="A6A6A6"/>
                      </a:solidFill>
                      <a:prstDash val="sysDash"/>
                      <a:round/>
                      <a:headEnd type="none" w="med" len="med"/>
                      <a:tailEnd type="none" w="med" len="med"/>
                    </a:lnT>
                    <a:lnB w="28575" cap="flat" cmpd="sng" algn="ctr">
                      <a:solidFill>
                        <a:srgbClr val="A6A6A6"/>
                      </a:solidFill>
                      <a:prstDash val="sysDash"/>
                      <a:round/>
                      <a:headEnd type="none" w="med" len="med"/>
                      <a:tailEnd type="none" w="med" len="med"/>
                    </a:lnB>
                  </a:tcPr>
                </a:tc>
                <a:tc>
                  <a:txBody>
                    <a:bodyPr/>
                    <a:lstStyle/>
                    <a:p>
                      <a:pPr marL="0" marR="0" indent="0" algn="r" defTabSz="457200" rtl="0" eaLnBrk="1" fontAlgn="auto" latinLnBrk="0" hangingPunct="1">
                        <a:lnSpc>
                          <a:spcPct val="100000"/>
                        </a:lnSpc>
                        <a:spcBef>
                          <a:spcPts val="0"/>
                        </a:spcBef>
                        <a:spcAft>
                          <a:spcPts val="0"/>
                        </a:spcAft>
                        <a:buClrTx/>
                        <a:buSzTx/>
                        <a:buFontTx/>
                        <a:buNone/>
                        <a:tabLst/>
                        <a:defRPr/>
                      </a:pPr>
                      <a:r>
                        <a:rPr lang="en-US" sz="1500" kern="1200" dirty="0" smtClean="0">
                          <a:latin typeface="+mj-lt"/>
                        </a:rPr>
                        <a:t>What restricts</a:t>
                      </a:r>
                      <a:r>
                        <a:rPr lang="en-US" sz="1500" kern="1200" baseline="0" dirty="0" smtClean="0">
                          <a:latin typeface="+mj-lt"/>
                        </a:rPr>
                        <a:t> us?</a:t>
                      </a:r>
                      <a:endParaRPr lang="en-US" sz="1500" kern="1200" dirty="0" smtClean="0">
                        <a:latin typeface="+mj-lt"/>
                      </a:endParaRPr>
                    </a:p>
                    <a:p>
                      <a:pPr marL="0" marR="0" indent="0" algn="r" defTabSz="457200" rtl="0" eaLnBrk="1" fontAlgn="auto" latinLnBrk="0" hangingPunct="1">
                        <a:lnSpc>
                          <a:spcPct val="100000"/>
                        </a:lnSpc>
                        <a:spcBef>
                          <a:spcPts val="0"/>
                        </a:spcBef>
                        <a:spcAft>
                          <a:spcPts val="0"/>
                        </a:spcAft>
                        <a:buClrTx/>
                        <a:buSzTx/>
                        <a:buFontTx/>
                        <a:buNone/>
                        <a:tabLst/>
                        <a:defRPr/>
                      </a:pPr>
                      <a:r>
                        <a:rPr lang="en-US" sz="1000" dirty="0" smtClean="0">
                          <a:latin typeface="SharpSansNo1-Light"/>
                          <a:cs typeface="SharpSansNo1-Light"/>
                        </a:rPr>
                        <a:t>(Budget, Schedule, Organization,</a:t>
                      </a:r>
                      <a:br>
                        <a:rPr lang="en-US" sz="1000" dirty="0" smtClean="0">
                          <a:latin typeface="SharpSansNo1-Light"/>
                          <a:cs typeface="SharpSansNo1-Light"/>
                        </a:rPr>
                      </a:br>
                      <a:r>
                        <a:rPr lang="en-US" sz="1000" dirty="0" smtClean="0">
                          <a:latin typeface="SharpSansNo1-Light"/>
                          <a:cs typeface="SharpSansNo1-Light"/>
                        </a:rPr>
                        <a:t> Legal, </a:t>
                      </a:r>
                      <a:r>
                        <a:rPr lang="en-US" sz="1000" dirty="0" smtClean="0">
                          <a:latin typeface="SharpSansNo1-Light"/>
                          <a:cs typeface="SharpSansNo1-Light"/>
                        </a:rPr>
                        <a:t>Competition,…</a:t>
                      </a:r>
                      <a:r>
                        <a:rPr lang="en-US" sz="1000" dirty="0" smtClean="0">
                          <a:latin typeface="SharpSansNo1-Light"/>
                          <a:cs typeface="SharpSansNo1-Light"/>
                        </a:rPr>
                        <a:t>) </a:t>
                      </a:r>
                    </a:p>
                    <a:p>
                      <a:pPr algn="r"/>
                      <a:endParaRPr lang="en-US" sz="1500" dirty="0">
                        <a:latin typeface="+mj-lt"/>
                      </a:endParaRPr>
                    </a:p>
                  </a:txBody>
                  <a:tcPr marL="123657" marR="123657" marT="58860" marB="58860">
                    <a:lnL w="28575" cap="flat" cmpd="sng" algn="ctr">
                      <a:solidFill>
                        <a:srgbClr val="A6A6A6"/>
                      </a:solidFill>
                      <a:prstDash val="sysDash"/>
                      <a:round/>
                      <a:headEnd type="none" w="med" len="med"/>
                      <a:tailEnd type="none" w="med" len="med"/>
                    </a:lnL>
                    <a:lnR w="28575" cap="flat" cmpd="sng" algn="ctr">
                      <a:solidFill>
                        <a:srgbClr val="A6A6A6"/>
                      </a:solidFill>
                      <a:prstDash val="sysDash"/>
                      <a:round/>
                      <a:headEnd type="none" w="med" len="med"/>
                      <a:tailEnd type="none" w="med" len="med"/>
                    </a:lnR>
                    <a:lnT w="28575" cap="flat" cmpd="sng" algn="ctr">
                      <a:solidFill>
                        <a:srgbClr val="A6A6A6"/>
                      </a:solidFill>
                      <a:prstDash val="sysDash"/>
                      <a:round/>
                      <a:headEnd type="none" w="med" len="med"/>
                      <a:tailEnd type="none" w="med" len="med"/>
                    </a:lnT>
                    <a:lnB w="28575" cap="flat" cmpd="sng" algn="ctr">
                      <a:solidFill>
                        <a:srgbClr val="A6A6A6"/>
                      </a:solidFill>
                      <a:prstDash val="sysDash"/>
                      <a:round/>
                      <a:headEnd type="none" w="med" len="med"/>
                      <a:tailEnd type="none" w="med" len="med"/>
                    </a:lnB>
                  </a:tcPr>
                </a:tc>
              </a:tr>
            </a:tbl>
          </a:graphicData>
        </a:graphic>
      </p:graphicFrame>
      <p:sp>
        <p:nvSpPr>
          <p:cNvPr id="2" name="Rectangle 1"/>
          <p:cNvSpPr/>
          <p:nvPr/>
        </p:nvSpPr>
        <p:spPr>
          <a:xfrm>
            <a:off x="2900431" y="3600759"/>
            <a:ext cx="3779838" cy="5006527"/>
          </a:xfrm>
          <a:prstGeom prst="rect">
            <a:avLst/>
          </a:prstGeom>
          <a:solidFill>
            <a:schemeClr val="bg1"/>
          </a:solidFill>
          <a:ln w="28575" cmpd="sng">
            <a:solidFill>
              <a:schemeClr val="bg1">
                <a:lumMod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a:lstStyle/>
          <a:p>
            <a:pPr defTabSz="600944" fontAlgn="auto">
              <a:spcBef>
                <a:spcPts val="0"/>
              </a:spcBef>
              <a:spcAft>
                <a:spcPts val="0"/>
              </a:spcAft>
              <a:defRPr/>
            </a:pPr>
            <a:r>
              <a:rPr lang="en-US" sz="1600" dirty="0">
                <a:solidFill>
                  <a:schemeClr val="tx1"/>
                </a:solidFill>
                <a:latin typeface="+mj-lt"/>
              </a:rPr>
              <a:t>What is our business objective</a:t>
            </a:r>
            <a:r>
              <a:rPr lang="en-US" sz="1600" dirty="0" smtClean="0">
                <a:solidFill>
                  <a:schemeClr val="tx1"/>
                </a:solidFill>
                <a:latin typeface="+mj-lt"/>
              </a:rPr>
              <a:t>?</a:t>
            </a:r>
          </a:p>
          <a:p>
            <a:pPr defTabSz="600944" fontAlgn="auto">
              <a:spcBef>
                <a:spcPts val="0"/>
              </a:spcBef>
              <a:spcAft>
                <a:spcPts val="0"/>
              </a:spcAft>
              <a:defRPr/>
            </a:pPr>
            <a:r>
              <a:rPr lang="en-US" sz="1000" dirty="0" smtClean="0">
                <a:solidFill>
                  <a:schemeClr val="tx1"/>
                </a:solidFill>
                <a:latin typeface="SharpSansNo1-Light"/>
                <a:cs typeface="SharpSansNo1-Light"/>
              </a:rPr>
              <a:t>(business problem/need/opportunity</a:t>
            </a:r>
            <a:r>
              <a:rPr lang="is-IS" sz="1000" dirty="0" smtClean="0">
                <a:solidFill>
                  <a:schemeClr val="tx1"/>
                </a:solidFill>
                <a:latin typeface="SharpSansNo1-Light"/>
                <a:cs typeface="SharpSansNo1-Light"/>
              </a:rPr>
              <a:t>…)</a:t>
            </a:r>
            <a:endParaRPr lang="en-US" sz="1000" dirty="0">
              <a:solidFill>
                <a:schemeClr val="tx1"/>
              </a:solidFill>
              <a:latin typeface="SharpSansNo1-Light"/>
              <a:cs typeface="SharpSansNo1-Light"/>
            </a:endParaRPr>
          </a:p>
          <a:p>
            <a:pPr defTabSz="600944" fontAlgn="auto">
              <a:spcBef>
                <a:spcPts val="0"/>
              </a:spcBef>
              <a:spcAft>
                <a:spcPts val="0"/>
              </a:spcAft>
              <a:defRPr/>
            </a:pPr>
            <a:endParaRPr lang="en-US" sz="1600" dirty="0">
              <a:solidFill>
                <a:schemeClr val="tx1"/>
              </a:solidFill>
              <a:latin typeface="+mj-lt"/>
            </a:endParaRPr>
          </a:p>
          <a:p>
            <a:pPr defTabSz="600944" fontAlgn="auto">
              <a:spcBef>
                <a:spcPts val="0"/>
              </a:spcBef>
              <a:spcAft>
                <a:spcPts val="0"/>
              </a:spcAft>
              <a:defRPr/>
            </a:pPr>
            <a:endParaRPr lang="en-US" sz="1600" dirty="0">
              <a:solidFill>
                <a:schemeClr val="tx1"/>
              </a:solidFill>
              <a:latin typeface="+mj-lt"/>
            </a:endParaRPr>
          </a:p>
          <a:p>
            <a:pPr defTabSz="600944" fontAlgn="auto">
              <a:spcBef>
                <a:spcPts val="0"/>
              </a:spcBef>
              <a:spcAft>
                <a:spcPts val="0"/>
              </a:spcAft>
              <a:defRPr/>
            </a:pPr>
            <a:endParaRPr lang="en-US" sz="1600" dirty="0">
              <a:solidFill>
                <a:schemeClr val="tx1"/>
              </a:solidFill>
              <a:latin typeface="+mj-lt"/>
            </a:endParaRPr>
          </a:p>
          <a:p>
            <a:pPr defTabSz="600944" fontAlgn="auto">
              <a:spcBef>
                <a:spcPts val="0"/>
              </a:spcBef>
              <a:spcAft>
                <a:spcPts val="0"/>
              </a:spcAft>
              <a:defRPr/>
            </a:pPr>
            <a:endParaRPr lang="en-US" sz="1600" dirty="0">
              <a:solidFill>
                <a:schemeClr val="tx1"/>
              </a:solidFill>
              <a:latin typeface="+mj-lt"/>
            </a:endParaRPr>
          </a:p>
          <a:p>
            <a:pPr defTabSz="600944" fontAlgn="auto">
              <a:spcBef>
                <a:spcPts val="0"/>
              </a:spcBef>
              <a:spcAft>
                <a:spcPts val="0"/>
              </a:spcAft>
              <a:defRPr/>
            </a:pPr>
            <a:endParaRPr lang="en-US" sz="1600" dirty="0">
              <a:solidFill>
                <a:schemeClr val="tx1"/>
              </a:solidFill>
              <a:latin typeface="+mj-lt"/>
            </a:endParaRPr>
          </a:p>
          <a:p>
            <a:pPr defTabSz="600944" fontAlgn="auto">
              <a:spcBef>
                <a:spcPts val="0"/>
              </a:spcBef>
              <a:spcAft>
                <a:spcPts val="0"/>
              </a:spcAft>
              <a:defRPr/>
            </a:pPr>
            <a:endParaRPr lang="en-US" sz="1600" dirty="0" smtClean="0">
              <a:solidFill>
                <a:schemeClr val="tx1"/>
              </a:solidFill>
              <a:latin typeface="+mj-lt"/>
            </a:endParaRPr>
          </a:p>
          <a:p>
            <a:pPr defTabSz="600944" fontAlgn="auto">
              <a:spcBef>
                <a:spcPts val="0"/>
              </a:spcBef>
              <a:spcAft>
                <a:spcPts val="0"/>
              </a:spcAft>
              <a:defRPr/>
            </a:pPr>
            <a:endParaRPr lang="en-US" sz="1600" dirty="0">
              <a:solidFill>
                <a:schemeClr val="tx1"/>
              </a:solidFill>
              <a:latin typeface="+mj-lt"/>
            </a:endParaRPr>
          </a:p>
          <a:p>
            <a:pPr defTabSz="600944" fontAlgn="auto">
              <a:spcBef>
                <a:spcPts val="0"/>
              </a:spcBef>
              <a:spcAft>
                <a:spcPts val="0"/>
              </a:spcAft>
              <a:defRPr/>
            </a:pPr>
            <a:endParaRPr lang="en-US" sz="1600" dirty="0" smtClean="0">
              <a:solidFill>
                <a:schemeClr val="tx1"/>
              </a:solidFill>
              <a:latin typeface="+mj-lt"/>
            </a:endParaRPr>
          </a:p>
          <a:p>
            <a:pPr defTabSz="600944" fontAlgn="auto">
              <a:spcBef>
                <a:spcPts val="0"/>
              </a:spcBef>
              <a:spcAft>
                <a:spcPts val="0"/>
              </a:spcAft>
              <a:defRPr/>
            </a:pPr>
            <a:r>
              <a:rPr lang="en-US" sz="1600" dirty="0" smtClean="0">
                <a:solidFill>
                  <a:schemeClr val="tx1"/>
                </a:solidFill>
                <a:latin typeface="+mj-lt"/>
              </a:rPr>
              <a:t>Why </a:t>
            </a:r>
            <a:r>
              <a:rPr lang="en-US" sz="1600" dirty="0">
                <a:solidFill>
                  <a:schemeClr val="tx1"/>
                </a:solidFill>
                <a:latin typeface="+mj-lt"/>
              </a:rPr>
              <a:t>is it important?</a:t>
            </a:r>
          </a:p>
          <a:p>
            <a:pPr defTabSz="600944" fontAlgn="auto">
              <a:spcBef>
                <a:spcPts val="0"/>
              </a:spcBef>
              <a:spcAft>
                <a:spcPts val="0"/>
              </a:spcAft>
              <a:defRPr/>
            </a:pPr>
            <a:r>
              <a:rPr lang="fi-FI" sz="1000" dirty="0" smtClean="0">
                <a:solidFill>
                  <a:schemeClr val="tx1"/>
                </a:solidFill>
                <a:latin typeface="SharpSansNo1-Light"/>
                <a:cs typeface="SharpSansNo1-Light"/>
              </a:rPr>
              <a:t>(How </a:t>
            </a:r>
            <a:r>
              <a:rPr lang="fi-FI" sz="1000" dirty="0" err="1" smtClean="0">
                <a:solidFill>
                  <a:schemeClr val="tx1"/>
                </a:solidFill>
                <a:latin typeface="SharpSansNo1-Light"/>
                <a:cs typeface="SharpSansNo1-Light"/>
              </a:rPr>
              <a:t>does</a:t>
            </a:r>
            <a:r>
              <a:rPr lang="fi-FI" sz="1000" dirty="0" smtClean="0">
                <a:solidFill>
                  <a:schemeClr val="tx1"/>
                </a:solidFill>
                <a:latin typeface="SharpSansNo1-Light"/>
                <a:cs typeface="SharpSansNo1-Light"/>
              </a:rPr>
              <a:t> it </a:t>
            </a:r>
            <a:r>
              <a:rPr lang="fi-FI" sz="1000" dirty="0" err="1" smtClean="0">
                <a:solidFill>
                  <a:schemeClr val="tx1"/>
                </a:solidFill>
                <a:latin typeface="SharpSansNo1-Light"/>
                <a:cs typeface="SharpSansNo1-Light"/>
              </a:rPr>
              <a:t>fit</a:t>
            </a:r>
            <a:r>
              <a:rPr lang="fi-FI" sz="1000" dirty="0" smtClean="0">
                <a:solidFill>
                  <a:schemeClr val="tx1"/>
                </a:solidFill>
                <a:latin typeface="SharpSansNo1-Light"/>
                <a:cs typeface="SharpSansNo1-Light"/>
              </a:rPr>
              <a:t> </a:t>
            </a:r>
            <a:r>
              <a:rPr lang="fi-FI" sz="1000" dirty="0" err="1" smtClean="0">
                <a:solidFill>
                  <a:schemeClr val="tx1"/>
                </a:solidFill>
                <a:latin typeface="SharpSansNo1-Light"/>
                <a:cs typeface="SharpSansNo1-Light"/>
              </a:rPr>
              <a:t>our</a:t>
            </a:r>
            <a:r>
              <a:rPr lang="fi-FI" sz="1000" dirty="0" smtClean="0">
                <a:solidFill>
                  <a:schemeClr val="tx1"/>
                </a:solidFill>
                <a:latin typeface="SharpSansNo1-Light"/>
                <a:cs typeface="SharpSansNo1-Light"/>
              </a:rPr>
              <a:t> </a:t>
            </a:r>
            <a:r>
              <a:rPr lang="fi-FI" sz="1000" dirty="0" err="1" smtClean="0">
                <a:solidFill>
                  <a:schemeClr val="tx1"/>
                </a:solidFill>
                <a:latin typeface="SharpSansNo1-Light"/>
                <a:cs typeface="SharpSansNo1-Light"/>
              </a:rPr>
              <a:t>strategy</a:t>
            </a:r>
            <a:r>
              <a:rPr lang="fi-FI" sz="1000" dirty="0" smtClean="0">
                <a:solidFill>
                  <a:schemeClr val="tx1"/>
                </a:solidFill>
                <a:latin typeface="SharpSansNo1-Light"/>
                <a:cs typeface="SharpSansNo1-Light"/>
              </a:rPr>
              <a:t>?)</a:t>
            </a:r>
            <a:endParaRPr lang="en-US" sz="1000" dirty="0">
              <a:solidFill>
                <a:schemeClr val="tx1"/>
              </a:solidFill>
              <a:latin typeface="SharpSansNo1-Light"/>
              <a:cs typeface="SharpSansNo1-Light"/>
            </a:endParaRPr>
          </a:p>
          <a:p>
            <a:pPr defTabSz="600944" fontAlgn="auto">
              <a:spcBef>
                <a:spcPts val="0"/>
              </a:spcBef>
              <a:spcAft>
                <a:spcPts val="0"/>
              </a:spcAft>
              <a:defRPr/>
            </a:pPr>
            <a:endParaRPr lang="en-US" sz="1000" dirty="0">
              <a:solidFill>
                <a:schemeClr val="tx1"/>
              </a:solidFill>
              <a:latin typeface="+mj-lt"/>
            </a:endParaRPr>
          </a:p>
        </p:txBody>
      </p:sp>
      <p:grpSp>
        <p:nvGrpSpPr>
          <p:cNvPr id="85008" name="Group 10"/>
          <p:cNvGrpSpPr>
            <a:grpSpLocks/>
          </p:cNvGrpSpPr>
          <p:nvPr/>
        </p:nvGrpSpPr>
        <p:grpSpPr bwMode="auto">
          <a:xfrm>
            <a:off x="654050" y="12431713"/>
            <a:ext cx="3719513" cy="317500"/>
            <a:chOff x="331261" y="9593345"/>
            <a:chExt cx="2750311" cy="246221"/>
          </a:xfrm>
        </p:grpSpPr>
        <p:pic>
          <p:nvPicPr>
            <p:cNvPr id="85010" name="Picture 1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1261" y="9616627"/>
              <a:ext cx="567449" cy="199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p:cNvSpPr txBox="1"/>
            <p:nvPr/>
          </p:nvSpPr>
          <p:spPr>
            <a:xfrm>
              <a:off x="843056" y="9593345"/>
              <a:ext cx="2238516" cy="246221"/>
            </a:xfrm>
            <a:prstGeom prst="rect">
              <a:avLst/>
            </a:prstGeom>
            <a:noFill/>
          </p:spPr>
          <p:txBody>
            <a:bodyPr>
              <a:spAutoFit/>
            </a:bodyPr>
            <a:lstStyle/>
            <a:p>
              <a:pPr defTabSz="600944" fontAlgn="auto">
                <a:spcBef>
                  <a:spcPts val="0"/>
                </a:spcBef>
                <a:spcAft>
                  <a:spcPts val="0"/>
                </a:spcAft>
                <a:defRPr/>
              </a:pPr>
              <a:r>
                <a:rPr lang="en-US" sz="700" dirty="0">
                  <a:solidFill>
                    <a:schemeClr val="bg1">
                      <a:lumMod val="65000"/>
                    </a:schemeClr>
                  </a:solidFill>
                  <a:latin typeface="SharpSansNo1-Light"/>
                  <a:ea typeface="+mn-ea"/>
                  <a:cs typeface="SharpSansNo1-Light"/>
                </a:rPr>
                <a:t>Lean Service Creation Toolbox by </a:t>
              </a:r>
              <a:r>
                <a:rPr lang="en-US" sz="700" dirty="0" err="1">
                  <a:solidFill>
                    <a:schemeClr val="bg1">
                      <a:lumMod val="65000"/>
                    </a:schemeClr>
                  </a:solidFill>
                  <a:latin typeface="SharpSansNo1-Light"/>
                  <a:ea typeface="+mn-ea"/>
                  <a:cs typeface="SharpSansNo1-Light"/>
                </a:rPr>
                <a:t>Futurice</a:t>
              </a:r>
              <a:r>
                <a:rPr lang="en-US" sz="700" dirty="0">
                  <a:solidFill>
                    <a:schemeClr val="bg1">
                      <a:lumMod val="65000"/>
                    </a:schemeClr>
                  </a:solidFill>
                  <a:latin typeface="SharpSansNo1-Light"/>
                  <a:ea typeface="+mn-ea"/>
                  <a:cs typeface="SharpSansNo1-Light"/>
                </a:rPr>
                <a:t> Ltd is licensed under a Creative Commons Attribution-</a:t>
              </a:r>
              <a:r>
                <a:rPr lang="en-US" sz="700" dirty="0" err="1">
                  <a:solidFill>
                    <a:schemeClr val="bg1">
                      <a:lumMod val="65000"/>
                    </a:schemeClr>
                  </a:solidFill>
                  <a:latin typeface="SharpSansNo1-Light"/>
                  <a:ea typeface="+mn-ea"/>
                  <a:cs typeface="SharpSansNo1-Light"/>
                </a:rPr>
                <a:t>ShareAlike</a:t>
              </a:r>
              <a:r>
                <a:rPr lang="en-US" sz="700" dirty="0">
                  <a:solidFill>
                    <a:schemeClr val="bg1">
                      <a:lumMod val="65000"/>
                    </a:schemeClr>
                  </a:solidFill>
                  <a:latin typeface="SharpSansNo1-Light"/>
                  <a:ea typeface="+mn-ea"/>
                  <a:cs typeface="SharpSansNo1-Light"/>
                </a:rPr>
                <a:t> 4.0 International License.</a:t>
              </a:r>
            </a:p>
          </p:txBody>
        </p:sp>
      </p:grpSp>
      <p:sp>
        <p:nvSpPr>
          <p:cNvPr id="11" name="Rectangle 10"/>
          <p:cNvSpPr/>
          <p:nvPr/>
        </p:nvSpPr>
        <p:spPr>
          <a:xfrm>
            <a:off x="504518" y="10990301"/>
            <a:ext cx="8626851" cy="1088165"/>
          </a:xfrm>
          <a:prstGeom prst="rect">
            <a:avLst/>
          </a:prstGeom>
          <a:solidFill>
            <a:schemeClr val="bg1"/>
          </a:solidFill>
          <a:ln w="28575" cmpd="sng">
            <a:solidFill>
              <a:schemeClr val="bg1">
                <a:lumMod val="75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a:lstStyle/>
          <a:p>
            <a:pPr defTabSz="600944" fontAlgn="auto">
              <a:spcBef>
                <a:spcPts val="0"/>
              </a:spcBef>
              <a:spcAft>
                <a:spcPts val="0"/>
              </a:spcAft>
              <a:defRPr/>
            </a:pPr>
            <a:endParaRPr lang="en-US" sz="1600" dirty="0">
              <a:solidFill>
                <a:schemeClr val="tx1"/>
              </a:solidFill>
              <a:latin typeface="+mj-lt"/>
            </a:endParaRPr>
          </a:p>
        </p:txBody>
      </p:sp>
      <p:pic>
        <p:nvPicPr>
          <p:cNvPr id="12" name="Picture 11"/>
          <p:cNvPicPr>
            <a:picLocks noChangeAspect="1"/>
          </p:cNvPicPr>
          <p:nvPr/>
        </p:nvPicPr>
        <p:blipFill rotWithShape="1">
          <a:blip r:embed="rId4" cstate="print">
            <a:grayscl/>
            <a:alphaModFix amt="35000"/>
            <a:extLst>
              <a:ext uri="{28A0092B-C50C-407E-A947-70E740481C1C}">
                <a14:useLocalDpi xmlns:a14="http://schemas.microsoft.com/office/drawing/2010/main"/>
              </a:ext>
            </a:extLst>
          </a:blip>
          <a:srcRect r="-6029"/>
          <a:stretch/>
        </p:blipFill>
        <p:spPr>
          <a:xfrm>
            <a:off x="3390716" y="6891846"/>
            <a:ext cx="2929437" cy="1200189"/>
          </a:xfrm>
          <a:prstGeom prst="rect">
            <a:avLst/>
          </a:prstGeom>
        </p:spPr>
      </p:pic>
      <p:sp>
        <p:nvSpPr>
          <p:cNvPr id="18" name="TextBox 17"/>
          <p:cNvSpPr txBox="1"/>
          <p:nvPr/>
        </p:nvSpPr>
        <p:spPr>
          <a:xfrm>
            <a:off x="394174" y="1069331"/>
            <a:ext cx="4285499" cy="336805"/>
          </a:xfrm>
          <a:prstGeom prst="rect">
            <a:avLst/>
          </a:prstGeom>
          <a:noFill/>
        </p:spPr>
        <p:txBody>
          <a:bodyPr wrap="none" lIns="120189" tIns="60094" rIns="120189" bIns="60094" rtlCol="0">
            <a:spAutoFit/>
          </a:bodyPr>
          <a:lstStyle/>
          <a:p>
            <a:r>
              <a:rPr lang="en-US" sz="1400" dirty="0" smtClean="0">
                <a:latin typeface="SharpSansNo1-Light"/>
                <a:cs typeface="SharpSansNo1-Light"/>
              </a:rPr>
              <a:t>Fill together with the person funding this project</a:t>
            </a:r>
            <a:endParaRPr lang="en-US" sz="1400" dirty="0">
              <a:latin typeface="SharpSansNo1-Light"/>
              <a:cs typeface="SharpSansNo1-Light"/>
            </a:endParaRPr>
          </a:p>
        </p:txBody>
      </p:sp>
      <p:sp>
        <p:nvSpPr>
          <p:cNvPr id="9" name="Rectangle 8"/>
          <p:cNvSpPr/>
          <p:nvPr/>
        </p:nvSpPr>
        <p:spPr>
          <a:xfrm flipV="1">
            <a:off x="8840566" y="11108917"/>
            <a:ext cx="136076" cy="142286"/>
          </a:xfrm>
          <a:prstGeom prst="rect">
            <a:avLst/>
          </a:prstGeom>
          <a:solidFill>
            <a:schemeClr val="bg1"/>
          </a:solidFill>
          <a:ln w="19050" cmpd="sng">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tx1"/>
              </a:solidFill>
            </a:endParaRPr>
          </a:p>
        </p:txBody>
      </p:sp>
      <p:sp>
        <p:nvSpPr>
          <p:cNvPr id="20" name="Rectangle 19"/>
          <p:cNvSpPr/>
          <p:nvPr/>
        </p:nvSpPr>
        <p:spPr>
          <a:xfrm flipV="1">
            <a:off x="8840566" y="11323414"/>
            <a:ext cx="136076" cy="142286"/>
          </a:xfrm>
          <a:prstGeom prst="rect">
            <a:avLst/>
          </a:prstGeom>
          <a:solidFill>
            <a:schemeClr val="bg1"/>
          </a:solidFill>
          <a:ln w="19050" cmpd="sng">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tx1"/>
              </a:solidFill>
            </a:endParaRPr>
          </a:p>
        </p:txBody>
      </p:sp>
      <p:sp>
        <p:nvSpPr>
          <p:cNvPr id="21" name="Rectangle 20"/>
          <p:cNvSpPr/>
          <p:nvPr/>
        </p:nvSpPr>
        <p:spPr>
          <a:xfrm flipV="1">
            <a:off x="8840566" y="11537911"/>
            <a:ext cx="136076" cy="142286"/>
          </a:xfrm>
          <a:prstGeom prst="rect">
            <a:avLst/>
          </a:prstGeom>
          <a:solidFill>
            <a:schemeClr val="bg1"/>
          </a:solidFill>
          <a:ln w="19050" cmpd="sng">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tx1"/>
              </a:solidFill>
            </a:endParaRPr>
          </a:p>
        </p:txBody>
      </p:sp>
      <p:sp>
        <p:nvSpPr>
          <p:cNvPr id="22" name="Rectangle 21"/>
          <p:cNvSpPr/>
          <p:nvPr/>
        </p:nvSpPr>
        <p:spPr>
          <a:xfrm flipV="1">
            <a:off x="8840566" y="11752407"/>
            <a:ext cx="136076" cy="142286"/>
          </a:xfrm>
          <a:prstGeom prst="rect">
            <a:avLst/>
          </a:prstGeom>
          <a:solidFill>
            <a:schemeClr val="bg1"/>
          </a:solidFill>
          <a:ln w="19050" cmpd="sng">
            <a:solidFill>
              <a:schemeClr val="bg1">
                <a:lumMod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tx1"/>
              </a:solidFill>
            </a:endParaRPr>
          </a:p>
        </p:txBody>
      </p:sp>
      <p:sp>
        <p:nvSpPr>
          <p:cNvPr id="23" name="Rectangle 22"/>
          <p:cNvSpPr/>
          <p:nvPr/>
        </p:nvSpPr>
        <p:spPr>
          <a:xfrm>
            <a:off x="561382" y="11020323"/>
            <a:ext cx="8219993" cy="1177288"/>
          </a:xfrm>
          <a:prstGeom prst="rect">
            <a:avLst/>
          </a:prstGeom>
          <a:noFill/>
          <a:ln w="28575" cmpd="sng">
            <a:no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a:lstStyle/>
          <a:p>
            <a:pPr lvl="1" algn="r" defTabSz="600944" fontAlgn="auto">
              <a:spcBef>
                <a:spcPts val="0"/>
              </a:spcBef>
              <a:spcAft>
                <a:spcPts val="0"/>
              </a:spcAft>
              <a:tabLst>
                <a:tab pos="7999413" algn="l"/>
              </a:tabLst>
              <a:defRPr/>
            </a:pPr>
            <a:r>
              <a:rPr lang="en-US" sz="1400" dirty="0">
                <a:solidFill>
                  <a:schemeClr val="tx1"/>
                </a:solidFill>
                <a:latin typeface="Sharp Sans No1 Light" charset="0"/>
                <a:ea typeface="Sharp Sans No1 Light" charset="0"/>
                <a:cs typeface="Sharp Sans No1 Light" charset="0"/>
              </a:rPr>
              <a:t>W</a:t>
            </a:r>
            <a:r>
              <a:rPr lang="en-US" sz="1400" dirty="0" smtClean="0">
                <a:solidFill>
                  <a:schemeClr val="tx1"/>
                </a:solidFill>
                <a:latin typeface="Sharp Sans No1 Light" charset="0"/>
                <a:ea typeface="Sharp Sans No1 Light" charset="0"/>
                <a:cs typeface="Sharp Sans No1 Light" charset="0"/>
              </a:rPr>
              <a:t>e </a:t>
            </a:r>
            <a:r>
              <a:rPr lang="en-US" sz="1400" dirty="0" smtClean="0">
                <a:solidFill>
                  <a:schemeClr val="tx1"/>
                </a:solidFill>
                <a:latin typeface="Sharp Sans No1 Light" charset="0"/>
                <a:ea typeface="Sharp Sans No1 Light" charset="0"/>
                <a:cs typeface="Sharp Sans No1 Light" charset="0"/>
              </a:rPr>
              <a:t>filled this together with the person funding this?</a:t>
            </a:r>
          </a:p>
          <a:p>
            <a:pPr lvl="1" algn="r" defTabSz="600944" fontAlgn="auto">
              <a:spcBef>
                <a:spcPts val="0"/>
              </a:spcBef>
              <a:spcAft>
                <a:spcPts val="0"/>
              </a:spcAft>
              <a:tabLst>
                <a:tab pos="7999413" algn="l"/>
              </a:tabLst>
              <a:defRPr/>
            </a:pPr>
            <a:r>
              <a:rPr lang="en-US" sz="1400" dirty="0" smtClean="0">
                <a:solidFill>
                  <a:schemeClr val="tx1"/>
                </a:solidFill>
                <a:latin typeface="Sharp Sans No1 Light" charset="0"/>
                <a:ea typeface="Sharp Sans No1 Light" charset="0"/>
                <a:cs typeface="Sharp Sans No1 Light" charset="0"/>
              </a:rPr>
              <a:t>  </a:t>
            </a:r>
            <a:r>
              <a:rPr lang="en-US" sz="1400" dirty="0" smtClean="0">
                <a:solidFill>
                  <a:schemeClr val="tx1"/>
                </a:solidFill>
                <a:latin typeface="Sharp Sans No1 Light" charset="0"/>
                <a:ea typeface="Sharp Sans No1 Light" charset="0"/>
                <a:cs typeface="Sharp Sans No1 Light" charset="0"/>
              </a:rPr>
              <a:t>We talked these goals with our </a:t>
            </a:r>
            <a:r>
              <a:rPr lang="en-US" sz="1400" dirty="0" smtClean="0">
                <a:solidFill>
                  <a:schemeClr val="tx1"/>
                </a:solidFill>
                <a:latin typeface="Sharp Sans No1 Light" charset="0"/>
                <a:ea typeface="Sharp Sans No1 Light" charset="0"/>
                <a:cs typeface="Sharp Sans No1 Light" charset="0"/>
              </a:rPr>
              <a:t>supervisors?</a:t>
            </a:r>
          </a:p>
          <a:p>
            <a:pPr lvl="1" algn="r" defTabSz="600944" fontAlgn="auto">
              <a:spcBef>
                <a:spcPts val="0"/>
              </a:spcBef>
              <a:spcAft>
                <a:spcPts val="0"/>
              </a:spcAft>
              <a:tabLst>
                <a:tab pos="7999413" algn="l"/>
              </a:tabLst>
              <a:defRPr/>
            </a:pPr>
            <a:r>
              <a:rPr lang="en-US" sz="1400" dirty="0" smtClean="0">
                <a:solidFill>
                  <a:schemeClr val="tx1"/>
                </a:solidFill>
                <a:latin typeface="Sharp Sans No1 Light" charset="0"/>
                <a:ea typeface="Sharp Sans No1 Light" charset="0"/>
                <a:cs typeface="Sharp Sans No1 Light" charset="0"/>
              </a:rPr>
              <a:t>All in this canvas is </a:t>
            </a:r>
            <a:r>
              <a:rPr lang="en-US" sz="1400" dirty="0" smtClean="0">
                <a:solidFill>
                  <a:schemeClr val="tx1"/>
                </a:solidFill>
                <a:latin typeface="Sharp Sans No1 Light" charset="0"/>
                <a:ea typeface="Sharp Sans No1 Light" charset="0"/>
                <a:cs typeface="Sharp Sans No1 Light" charset="0"/>
              </a:rPr>
              <a:t>clear and understandable?</a:t>
            </a:r>
          </a:p>
          <a:p>
            <a:pPr lvl="1" algn="r" defTabSz="600944" fontAlgn="auto">
              <a:spcBef>
                <a:spcPts val="0"/>
              </a:spcBef>
              <a:spcAft>
                <a:spcPts val="0"/>
              </a:spcAft>
              <a:tabLst>
                <a:tab pos="7999413" algn="l"/>
              </a:tabLst>
              <a:defRPr/>
            </a:pPr>
            <a:r>
              <a:rPr lang="en-US" sz="1400" smtClean="0">
                <a:solidFill>
                  <a:schemeClr val="tx1"/>
                </a:solidFill>
                <a:latin typeface="Sharp Sans No1 Light" charset="0"/>
                <a:ea typeface="Sharp Sans No1 Light" charset="0"/>
                <a:cs typeface="Sharp Sans No1 Light" charset="0"/>
              </a:rPr>
              <a:t>W</a:t>
            </a:r>
            <a:r>
              <a:rPr lang="en-US" sz="1400" smtClean="0">
                <a:solidFill>
                  <a:schemeClr val="tx1"/>
                </a:solidFill>
                <a:latin typeface="Sharp Sans No1 Light" charset="0"/>
                <a:ea typeface="Sharp Sans No1 Light" charset="0"/>
                <a:cs typeface="Sharp Sans No1 Light" charset="0"/>
              </a:rPr>
              <a:t>e are </a:t>
            </a:r>
            <a:r>
              <a:rPr lang="en-US" sz="1400" dirty="0" smtClean="0">
                <a:solidFill>
                  <a:schemeClr val="tx1"/>
                </a:solidFill>
                <a:latin typeface="Sharp Sans No1 Light" charset="0"/>
                <a:ea typeface="Sharp Sans No1 Light" charset="0"/>
                <a:cs typeface="Sharp Sans No1 Light" charset="0"/>
              </a:rPr>
              <a:t>comfortable to proceed?</a:t>
            </a:r>
            <a:endParaRPr lang="en-US" sz="1400" dirty="0">
              <a:solidFill>
                <a:schemeClr val="tx1"/>
              </a:solidFill>
              <a:latin typeface="Sharp Sans No1 Light" charset="0"/>
              <a:ea typeface="Sharp Sans No1 Light" charset="0"/>
              <a:cs typeface="Sharp Sans No1 Light" charset="0"/>
            </a:endParaRPr>
          </a:p>
          <a:p>
            <a:pPr defTabSz="600944" fontAlgn="auto">
              <a:spcBef>
                <a:spcPts val="0"/>
              </a:spcBef>
              <a:spcAft>
                <a:spcPts val="0"/>
              </a:spcAft>
              <a:defRPr/>
            </a:pPr>
            <a:endParaRPr lang="en-US" sz="1400" dirty="0">
              <a:solidFill>
                <a:schemeClr val="tx1"/>
              </a:solidFill>
              <a:latin typeface="Sharp Sans No1 Book" charset="0"/>
              <a:ea typeface="Sharp Sans No1 Book" charset="0"/>
              <a:cs typeface="Sharp Sans No1 Book" charset="0"/>
            </a:endParaRPr>
          </a:p>
        </p:txBody>
      </p:sp>
      <p:sp>
        <p:nvSpPr>
          <p:cNvPr id="10" name="TextBox 9"/>
          <p:cNvSpPr txBox="1"/>
          <p:nvPr/>
        </p:nvSpPr>
        <p:spPr>
          <a:xfrm>
            <a:off x="731104" y="7203296"/>
            <a:ext cx="1803699" cy="4708981"/>
          </a:xfrm>
          <a:prstGeom prst="rect">
            <a:avLst/>
          </a:prstGeom>
          <a:noFill/>
        </p:spPr>
        <p:txBody>
          <a:bodyPr wrap="none" rtlCol="0">
            <a:spAutoFit/>
          </a:bodyPr>
          <a:lstStyle/>
          <a:p>
            <a:r>
              <a:rPr lang="en-US" sz="30000" dirty="0">
                <a:solidFill>
                  <a:schemeClr val="bg1">
                    <a:lumMod val="85000"/>
                  </a:schemeClr>
                </a:solidFill>
                <a:latin typeface="+mj-lt"/>
              </a:rPr>
              <a:t>+</a:t>
            </a:r>
          </a:p>
        </p:txBody>
      </p:sp>
      <p:sp>
        <p:nvSpPr>
          <p:cNvPr id="25" name="TextBox 24"/>
          <p:cNvSpPr txBox="1"/>
          <p:nvPr/>
        </p:nvSpPr>
        <p:spPr>
          <a:xfrm>
            <a:off x="7061910" y="6944881"/>
            <a:ext cx="1781257" cy="4708981"/>
          </a:xfrm>
          <a:prstGeom prst="rect">
            <a:avLst/>
          </a:prstGeom>
          <a:noFill/>
        </p:spPr>
        <p:txBody>
          <a:bodyPr wrap="none" rtlCol="0">
            <a:spAutoFit/>
          </a:bodyPr>
          <a:lstStyle/>
          <a:p>
            <a:r>
              <a:rPr lang="en-US" sz="30000" dirty="0" smtClean="0">
                <a:solidFill>
                  <a:schemeClr val="bg1">
                    <a:lumMod val="85000"/>
                  </a:schemeClr>
                </a:solidFill>
                <a:latin typeface="+mj-lt"/>
              </a:rPr>
              <a:t>-</a:t>
            </a:r>
            <a:endParaRPr lang="en-US" sz="30000" dirty="0">
              <a:solidFill>
                <a:schemeClr val="bg1">
                  <a:lumMod val="85000"/>
                </a:schemeClr>
              </a:solidFill>
              <a:latin typeface="+mj-lt"/>
            </a:endParaRPr>
          </a:p>
        </p:txBody>
      </p:sp>
    </p:spTree>
    <p:extLst>
      <p:ext uri="{BB962C8B-B14F-4D97-AF65-F5344CB8AC3E}">
        <p14:creationId xmlns:p14="http://schemas.microsoft.com/office/powerpoint/2010/main" val="195198024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smtClean="0">
                <a:latin typeface="+mj-lt"/>
              </a:rPr>
              <a:t>VALIDATION</a:t>
            </a:r>
            <a:r>
              <a:rPr lang="en-US" sz="1300" dirty="0" smtClean="0">
                <a:latin typeface="SharpSansNo1-Light"/>
                <a:cs typeface="SharpSansNo1-Light"/>
              </a:rPr>
              <a:t>-  don</a:t>
            </a:r>
            <a:r>
              <a:rPr lang="uk-UA" sz="1300" dirty="0" smtClean="0">
                <a:latin typeface="SharpSansNo1-Light"/>
                <a:cs typeface="SharpSansNo1-Light"/>
              </a:rPr>
              <a:t>’</a:t>
            </a:r>
            <a:r>
              <a:rPr lang="en-US" sz="1300" dirty="0" smtClean="0">
                <a:latin typeface="SharpSansNo1-Light"/>
                <a:cs typeface="SharpSansNo1-Light"/>
              </a:rPr>
              <a:t>t assume, validate. Do what ever it takes to prove your concept is bad.</a:t>
            </a:r>
            <a:endParaRPr lang="en-US" sz="1300" dirty="0">
              <a:latin typeface="SharpSansNo1-Light"/>
              <a:cs typeface="SharpSansNo1-Light"/>
            </a:endParaRP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grpSp>
        <p:nvGrpSpPr>
          <p:cNvPr id="3" name="Group 2"/>
          <p:cNvGrpSpPr/>
          <p:nvPr/>
        </p:nvGrpSpPr>
        <p:grpSpPr>
          <a:xfrm>
            <a:off x="512446" y="3587458"/>
            <a:ext cx="1131659" cy="1083596"/>
            <a:chOff x="620325" y="11131951"/>
            <a:chExt cx="1131659" cy="1083596"/>
          </a:xfrm>
          <a:noFill/>
        </p:grpSpPr>
        <p:sp>
          <p:nvSpPr>
            <p:cNvPr id="67" name="Content Placeholder 4"/>
            <p:cNvSpPr txBox="1">
              <a:spLocks/>
            </p:cNvSpPr>
            <p:nvPr/>
          </p:nvSpPr>
          <p:spPr>
            <a:xfrm>
              <a:off x="620325" y="11131951"/>
              <a:ext cx="1131659" cy="1083596"/>
            </a:xfrm>
            <a:prstGeom prst="rect">
              <a:avLst/>
            </a:prstGeom>
            <a:grpFill/>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nvGrpSpPr>
            <p:cNvPr id="69" name="Group 68"/>
            <p:cNvGrpSpPr/>
            <p:nvPr/>
          </p:nvGrpSpPr>
          <p:grpSpPr>
            <a:xfrm>
              <a:off x="850771" y="11251597"/>
              <a:ext cx="680915" cy="867633"/>
              <a:chOff x="629074" y="5180871"/>
              <a:chExt cx="503481" cy="673965"/>
            </a:xfrm>
            <a:grpFill/>
          </p:grpSpPr>
          <p:sp>
            <p:nvSpPr>
              <p:cNvPr id="70" name="Delay 69"/>
              <p:cNvSpPr/>
              <p:nvPr/>
            </p:nvSpPr>
            <p:spPr>
              <a:xfrm rot="16200000">
                <a:off x="671426" y="5393706"/>
                <a:ext cx="418778" cy="503481"/>
              </a:xfrm>
              <a:prstGeom prst="flowChartDelay">
                <a:avLst/>
              </a:prstGeom>
              <a:solidFill>
                <a:srgbClr val="FFFFFF"/>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71" name="Oval 70"/>
              <p:cNvSpPr/>
              <p:nvPr/>
            </p:nvSpPr>
            <p:spPr>
              <a:xfrm>
                <a:off x="695821" y="5180871"/>
                <a:ext cx="362010" cy="362010"/>
              </a:xfrm>
              <a:prstGeom prst="ellipse">
                <a:avLst/>
              </a:prstGeom>
              <a:solidFill>
                <a:srgbClr val="FFFFFF"/>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grpSp>
      <p:pic>
        <p:nvPicPr>
          <p:cNvPr id="77" name="Picture 76"/>
          <p:cNvPicPr>
            <a:picLocks noChangeAspect="1"/>
          </p:cNvPicPr>
          <p:nvPr/>
        </p:nvPicPr>
        <p:blipFill>
          <a:blip r:embed="rId2"/>
          <a:stretch>
            <a:fillRect/>
          </a:stretch>
        </p:blipFill>
        <p:spPr>
          <a:xfrm rot="16200000">
            <a:off x="8303576" y="11452901"/>
            <a:ext cx="184615" cy="2321464"/>
          </a:xfrm>
          <a:prstGeom prst="rect">
            <a:avLst/>
          </a:prstGeom>
        </p:spPr>
      </p:pic>
      <p:grpSp>
        <p:nvGrpSpPr>
          <p:cNvPr id="42" name="Group 41"/>
          <p:cNvGrpSpPr/>
          <p:nvPr/>
        </p:nvGrpSpPr>
        <p:grpSpPr>
          <a:xfrm>
            <a:off x="559645" y="12477891"/>
            <a:ext cx="3719562" cy="316974"/>
            <a:chOff x="331261" y="9593345"/>
            <a:chExt cx="2750311" cy="246221"/>
          </a:xfrm>
        </p:grpSpPr>
        <p:pic>
          <p:nvPicPr>
            <p:cNvPr id="43" name="Picture 42"/>
            <p:cNvPicPr>
              <a:picLocks noChangeAspect="1"/>
            </p:cNvPicPr>
            <p:nvPr/>
          </p:nvPicPr>
          <p:blipFill>
            <a:blip r:embed="rId3"/>
            <a:stretch>
              <a:fillRect/>
            </a:stretch>
          </p:blipFill>
          <p:spPr>
            <a:xfrm>
              <a:off x="331261" y="9616627"/>
              <a:ext cx="567449" cy="199131"/>
            </a:xfrm>
            <a:prstGeom prst="rect">
              <a:avLst/>
            </a:prstGeom>
          </p:spPr>
        </p:pic>
        <p:sp>
          <p:nvSpPr>
            <p:cNvPr id="45" name="TextBox 44"/>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52" name="Rectangle 51"/>
          <p:cNvSpPr/>
          <p:nvPr/>
        </p:nvSpPr>
        <p:spPr>
          <a:xfrm>
            <a:off x="512446" y="1329716"/>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HOW </a:t>
            </a:r>
            <a:r>
              <a:rPr lang="en-US" sz="1100" dirty="0" smtClean="0">
                <a:solidFill>
                  <a:srgbClr val="000000"/>
                </a:solidFill>
                <a:latin typeface="+mj-lt"/>
              </a:rPr>
              <a:t>WILL YOU</a:t>
            </a:r>
            <a:r>
              <a:rPr lang="en-US" sz="1100" dirty="0" smtClean="0">
                <a:solidFill>
                  <a:srgbClr val="000000"/>
                </a:solidFill>
                <a:latin typeface="+mj-lt"/>
              </a:rPr>
              <a:t> </a:t>
            </a:r>
            <a:r>
              <a:rPr lang="en-US" sz="1100" dirty="0" smtClean="0">
                <a:solidFill>
                  <a:srgbClr val="000000"/>
                </a:solidFill>
                <a:latin typeface="+mj-lt"/>
              </a:rPr>
              <a:t>VALIDATE YOUR VALUE </a:t>
            </a:r>
            <a:r>
              <a:rPr lang="en-US" sz="1100" dirty="0" smtClean="0">
                <a:solidFill>
                  <a:srgbClr val="000000"/>
                </a:solidFill>
                <a:latin typeface="+mj-lt"/>
              </a:rPr>
              <a:t>PROPOSITION?</a:t>
            </a:r>
            <a:endParaRPr lang="en-US" sz="1100" dirty="0">
              <a:solidFill>
                <a:srgbClr val="000000"/>
              </a:solidFill>
              <a:latin typeface="+mj-lt"/>
            </a:endParaRPr>
          </a:p>
        </p:txBody>
      </p:sp>
      <p:sp>
        <p:nvSpPr>
          <p:cNvPr id="59" name="Rectangle 58"/>
          <p:cNvSpPr/>
          <p:nvPr/>
        </p:nvSpPr>
        <p:spPr>
          <a:xfrm>
            <a:off x="3436052" y="1329716"/>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HOW </a:t>
            </a:r>
            <a:r>
              <a:rPr lang="en-US" sz="1100" dirty="0" smtClean="0">
                <a:solidFill>
                  <a:srgbClr val="000000"/>
                </a:solidFill>
                <a:latin typeface="+mj-lt"/>
              </a:rPr>
              <a:t>WILL YOU</a:t>
            </a:r>
            <a:r>
              <a:rPr lang="en-US" sz="1100" dirty="0" smtClean="0">
                <a:solidFill>
                  <a:srgbClr val="000000"/>
                </a:solidFill>
                <a:latin typeface="+mj-lt"/>
              </a:rPr>
              <a:t> </a:t>
            </a:r>
            <a:r>
              <a:rPr lang="en-US" sz="1100" dirty="0" smtClean="0">
                <a:solidFill>
                  <a:srgbClr val="000000"/>
                </a:solidFill>
                <a:latin typeface="+mj-lt"/>
              </a:rPr>
              <a:t>VALIDATE </a:t>
            </a:r>
            <a:r>
              <a:rPr lang="en-US" sz="1100" dirty="0" smtClean="0">
                <a:solidFill>
                  <a:srgbClr val="000000"/>
                </a:solidFill>
                <a:latin typeface="+mj-lt"/>
              </a:rPr>
              <a:t>YOUR CUSTOMER GROUPING?</a:t>
            </a:r>
            <a:endParaRPr lang="en-US" sz="1100" dirty="0">
              <a:solidFill>
                <a:srgbClr val="000000"/>
              </a:solidFill>
              <a:latin typeface="+mj-lt"/>
            </a:endParaRPr>
          </a:p>
        </p:txBody>
      </p:sp>
      <p:sp>
        <p:nvSpPr>
          <p:cNvPr id="66" name="Rectangle 65"/>
          <p:cNvSpPr/>
          <p:nvPr/>
        </p:nvSpPr>
        <p:spPr>
          <a:xfrm>
            <a:off x="6359658" y="1329716"/>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HOW </a:t>
            </a:r>
            <a:r>
              <a:rPr lang="en-US" sz="1100" dirty="0" smtClean="0">
                <a:solidFill>
                  <a:srgbClr val="000000"/>
                </a:solidFill>
                <a:latin typeface="+mj-lt"/>
              </a:rPr>
              <a:t>WILL YOU VALIDATE </a:t>
            </a:r>
            <a:r>
              <a:rPr lang="en-US" sz="1100" dirty="0" smtClean="0">
                <a:solidFill>
                  <a:srgbClr val="000000"/>
                </a:solidFill>
                <a:latin typeface="+mj-lt"/>
              </a:rPr>
              <a:t>YOUR </a:t>
            </a:r>
            <a:r>
              <a:rPr lang="en-US" sz="1100" dirty="0" smtClean="0">
                <a:solidFill>
                  <a:srgbClr val="000000"/>
                </a:solidFill>
                <a:latin typeface="+mj-lt"/>
              </a:rPr>
              <a:t>CUSTOMERS’ WILLINGESS </a:t>
            </a:r>
            <a:r>
              <a:rPr lang="en-US" sz="1100" dirty="0" smtClean="0">
                <a:solidFill>
                  <a:srgbClr val="000000"/>
                </a:solidFill>
                <a:latin typeface="+mj-lt"/>
              </a:rPr>
              <a:t>TO </a:t>
            </a:r>
            <a:r>
              <a:rPr lang="en-US" sz="1100" dirty="0" smtClean="0">
                <a:solidFill>
                  <a:srgbClr val="000000"/>
                </a:solidFill>
                <a:latin typeface="+mj-lt"/>
              </a:rPr>
              <a:t>PAY?</a:t>
            </a:r>
            <a:endParaRPr lang="en-US" sz="1100" dirty="0">
              <a:solidFill>
                <a:srgbClr val="000000"/>
              </a:solidFill>
              <a:latin typeface="+mj-lt"/>
            </a:endParaRPr>
          </a:p>
        </p:txBody>
      </p:sp>
      <p:grpSp>
        <p:nvGrpSpPr>
          <p:cNvPr id="92" name="Group 91"/>
          <p:cNvGrpSpPr/>
          <p:nvPr/>
        </p:nvGrpSpPr>
        <p:grpSpPr>
          <a:xfrm>
            <a:off x="6701841" y="3587458"/>
            <a:ext cx="2366086" cy="1083596"/>
            <a:chOff x="620325" y="11131951"/>
            <a:chExt cx="2366086" cy="1083596"/>
          </a:xfrm>
          <a:noFill/>
        </p:grpSpPr>
        <p:sp>
          <p:nvSpPr>
            <p:cNvPr id="93" name="Content Placeholder 4"/>
            <p:cNvSpPr txBox="1">
              <a:spLocks/>
            </p:cNvSpPr>
            <p:nvPr/>
          </p:nvSpPr>
          <p:spPr>
            <a:xfrm>
              <a:off x="620325" y="11131951"/>
              <a:ext cx="1131659" cy="1083596"/>
            </a:xfrm>
            <a:prstGeom prst="rect">
              <a:avLst/>
            </a:prstGeom>
            <a:grpFill/>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nvGrpSpPr>
            <p:cNvPr id="94" name="Group 93"/>
            <p:cNvGrpSpPr/>
            <p:nvPr/>
          </p:nvGrpSpPr>
          <p:grpSpPr>
            <a:xfrm>
              <a:off x="850771" y="11251597"/>
              <a:ext cx="1915342" cy="867633"/>
              <a:chOff x="629074" y="5180871"/>
              <a:chExt cx="1416239" cy="673965"/>
            </a:xfrm>
            <a:grpFill/>
          </p:grpSpPr>
          <p:sp>
            <p:nvSpPr>
              <p:cNvPr id="95" name="Delay 94"/>
              <p:cNvSpPr/>
              <p:nvPr/>
            </p:nvSpPr>
            <p:spPr>
              <a:xfrm rot="16200000">
                <a:off x="671426" y="5393706"/>
                <a:ext cx="418778" cy="503481"/>
              </a:xfrm>
              <a:prstGeom prst="flowChartDelay">
                <a:avLst/>
              </a:prstGeom>
              <a:grp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96" name="Oval 95"/>
              <p:cNvSpPr/>
              <p:nvPr/>
            </p:nvSpPr>
            <p:spPr>
              <a:xfrm>
                <a:off x="695821" y="5180871"/>
                <a:ext cx="362010" cy="362010"/>
              </a:xfrm>
              <a:prstGeom prst="ellipse">
                <a:avLst/>
              </a:prstGeom>
              <a:solidFill>
                <a:srgbClr val="FFFFFF"/>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80" name="Delay 79"/>
              <p:cNvSpPr/>
              <p:nvPr/>
            </p:nvSpPr>
            <p:spPr>
              <a:xfrm rot="16200000">
                <a:off x="1584184" y="5393706"/>
                <a:ext cx="418778" cy="503481"/>
              </a:xfrm>
              <a:prstGeom prst="flowChartDelay">
                <a:avLst/>
              </a:prstGeom>
              <a:grp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81" name="Oval 80"/>
              <p:cNvSpPr/>
              <p:nvPr/>
            </p:nvSpPr>
            <p:spPr>
              <a:xfrm>
                <a:off x="1608579" y="5180871"/>
                <a:ext cx="362010" cy="362010"/>
              </a:xfrm>
              <a:prstGeom prst="ellipse">
                <a:avLst/>
              </a:prstGeom>
              <a:solidFill>
                <a:srgbClr val="FFFFFF"/>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sp>
          <p:nvSpPr>
            <p:cNvPr id="79" name="Content Placeholder 4"/>
            <p:cNvSpPr txBox="1">
              <a:spLocks/>
            </p:cNvSpPr>
            <p:nvPr/>
          </p:nvSpPr>
          <p:spPr>
            <a:xfrm>
              <a:off x="1854752" y="11131951"/>
              <a:ext cx="1131659" cy="1083596"/>
            </a:xfrm>
            <a:prstGeom prst="rect">
              <a:avLst/>
            </a:prstGeom>
            <a:grpFill/>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grpSp>
        <p:nvGrpSpPr>
          <p:cNvPr id="102" name="Group 101"/>
          <p:cNvGrpSpPr/>
          <p:nvPr/>
        </p:nvGrpSpPr>
        <p:grpSpPr>
          <a:xfrm>
            <a:off x="1750325" y="3587458"/>
            <a:ext cx="1131659" cy="1083596"/>
            <a:chOff x="620325" y="11131951"/>
            <a:chExt cx="1131659" cy="1083596"/>
          </a:xfrm>
          <a:noFill/>
        </p:grpSpPr>
        <p:sp>
          <p:nvSpPr>
            <p:cNvPr id="103" name="Content Placeholder 4"/>
            <p:cNvSpPr txBox="1">
              <a:spLocks/>
            </p:cNvSpPr>
            <p:nvPr/>
          </p:nvSpPr>
          <p:spPr>
            <a:xfrm>
              <a:off x="620325" y="11131951"/>
              <a:ext cx="1131659" cy="1083596"/>
            </a:xfrm>
            <a:prstGeom prst="rect">
              <a:avLst/>
            </a:prstGeom>
            <a:grpFill/>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nvGrpSpPr>
            <p:cNvPr id="104" name="Group 103"/>
            <p:cNvGrpSpPr/>
            <p:nvPr/>
          </p:nvGrpSpPr>
          <p:grpSpPr>
            <a:xfrm>
              <a:off x="850771" y="11251597"/>
              <a:ext cx="680915" cy="867633"/>
              <a:chOff x="629074" y="5180871"/>
              <a:chExt cx="503481" cy="673965"/>
            </a:xfrm>
            <a:grpFill/>
          </p:grpSpPr>
          <p:sp>
            <p:nvSpPr>
              <p:cNvPr id="105" name="Delay 104"/>
              <p:cNvSpPr/>
              <p:nvPr/>
            </p:nvSpPr>
            <p:spPr>
              <a:xfrm rot="16200000">
                <a:off x="671426" y="5393706"/>
                <a:ext cx="418778" cy="503481"/>
              </a:xfrm>
              <a:prstGeom prst="flowChartDelay">
                <a:avLst/>
              </a:prstGeom>
              <a:grp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106" name="Oval 105"/>
              <p:cNvSpPr/>
              <p:nvPr/>
            </p:nvSpPr>
            <p:spPr>
              <a:xfrm>
                <a:off x="695821" y="5180871"/>
                <a:ext cx="362010" cy="362010"/>
              </a:xfrm>
              <a:prstGeom prst="ellipse">
                <a:avLst/>
              </a:prstGeom>
              <a:solidFill>
                <a:srgbClr val="FFFFFF"/>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grpSp>
      <p:sp>
        <p:nvSpPr>
          <p:cNvPr id="107" name="Rectangle 106"/>
          <p:cNvSpPr/>
          <p:nvPr/>
        </p:nvSpPr>
        <p:spPr>
          <a:xfrm>
            <a:off x="512446" y="4877360"/>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RESULTS</a:t>
            </a:r>
            <a:endParaRPr lang="en-US" sz="1100" dirty="0">
              <a:solidFill>
                <a:srgbClr val="000000"/>
              </a:solidFill>
              <a:latin typeface="+mj-lt"/>
            </a:endParaRPr>
          </a:p>
        </p:txBody>
      </p:sp>
      <p:sp>
        <p:nvSpPr>
          <p:cNvPr id="108" name="Rectangle 107"/>
          <p:cNvSpPr/>
          <p:nvPr/>
        </p:nvSpPr>
        <p:spPr>
          <a:xfrm>
            <a:off x="3436052" y="4877360"/>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RESULTS</a:t>
            </a:r>
            <a:endParaRPr lang="en-US" sz="1100" dirty="0">
              <a:solidFill>
                <a:srgbClr val="000000"/>
              </a:solidFill>
              <a:latin typeface="+mj-lt"/>
            </a:endParaRPr>
          </a:p>
        </p:txBody>
      </p:sp>
      <p:sp>
        <p:nvSpPr>
          <p:cNvPr id="109" name="Rectangle 108"/>
          <p:cNvSpPr/>
          <p:nvPr/>
        </p:nvSpPr>
        <p:spPr>
          <a:xfrm>
            <a:off x="6359658" y="4877360"/>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RESULTS</a:t>
            </a:r>
            <a:endParaRPr lang="en-US" sz="1100" dirty="0">
              <a:solidFill>
                <a:srgbClr val="000000"/>
              </a:solidFill>
              <a:latin typeface="+mj-lt"/>
            </a:endParaRPr>
          </a:p>
        </p:txBody>
      </p:sp>
      <p:sp>
        <p:nvSpPr>
          <p:cNvPr id="54" name="Rectangle 53"/>
          <p:cNvSpPr/>
          <p:nvPr/>
        </p:nvSpPr>
        <p:spPr>
          <a:xfrm>
            <a:off x="512446" y="7109164"/>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CONCLUSION</a:t>
            </a:r>
            <a:endParaRPr lang="en-US" sz="1100" dirty="0">
              <a:solidFill>
                <a:srgbClr val="000000"/>
              </a:solidFill>
              <a:latin typeface="+mj-lt"/>
            </a:endParaRPr>
          </a:p>
        </p:txBody>
      </p:sp>
      <p:sp>
        <p:nvSpPr>
          <p:cNvPr id="55" name="Rectangle 54"/>
          <p:cNvSpPr/>
          <p:nvPr/>
        </p:nvSpPr>
        <p:spPr>
          <a:xfrm>
            <a:off x="3436052" y="7109164"/>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CONCLUSION</a:t>
            </a:r>
          </a:p>
          <a:p>
            <a:r>
              <a:rPr lang="en-US" sz="800" dirty="0" smtClean="0">
                <a:solidFill>
                  <a:schemeClr val="tx1">
                    <a:lumMod val="50000"/>
                    <a:lumOff val="50000"/>
                  </a:schemeClr>
                </a:solidFill>
              </a:rPr>
              <a:t>What size? </a:t>
            </a:r>
            <a:endParaRPr lang="en-US" sz="800" dirty="0">
              <a:solidFill>
                <a:schemeClr val="tx1">
                  <a:lumMod val="50000"/>
                  <a:lumOff val="50000"/>
                </a:schemeClr>
              </a:solidFill>
            </a:endParaRPr>
          </a:p>
        </p:txBody>
      </p:sp>
      <p:sp>
        <p:nvSpPr>
          <p:cNvPr id="56" name="Rectangle 55"/>
          <p:cNvSpPr/>
          <p:nvPr/>
        </p:nvSpPr>
        <p:spPr>
          <a:xfrm>
            <a:off x="6359658" y="7109164"/>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CONCLUSION</a:t>
            </a:r>
          </a:p>
          <a:p>
            <a:r>
              <a:rPr lang="en-US" sz="800" dirty="0" smtClean="0">
                <a:solidFill>
                  <a:schemeClr val="tx1">
                    <a:lumMod val="50000"/>
                    <a:lumOff val="50000"/>
                  </a:schemeClr>
                </a:solidFill>
              </a:rPr>
              <a:t>How much? €</a:t>
            </a:r>
            <a:endParaRPr lang="en-US" sz="800" dirty="0">
              <a:solidFill>
                <a:schemeClr val="tx1">
                  <a:lumMod val="50000"/>
                  <a:lumOff val="50000"/>
                </a:schemeClr>
              </a:solidFill>
            </a:endParaRPr>
          </a:p>
          <a:p>
            <a:endParaRPr lang="en-US" sz="1100" dirty="0">
              <a:solidFill>
                <a:srgbClr val="000000"/>
              </a:solidFill>
              <a:latin typeface="+mj-lt"/>
            </a:endParaRPr>
          </a:p>
        </p:txBody>
      </p:sp>
      <p:sp>
        <p:nvSpPr>
          <p:cNvPr id="57" name="Rectangle 56"/>
          <p:cNvSpPr/>
          <p:nvPr/>
        </p:nvSpPr>
        <p:spPr>
          <a:xfrm>
            <a:off x="512446" y="9372485"/>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endParaRPr lang="en-US" sz="1100" dirty="0">
              <a:solidFill>
                <a:srgbClr val="000000"/>
              </a:solidFill>
              <a:latin typeface="+mj-lt"/>
            </a:endParaRPr>
          </a:p>
        </p:txBody>
      </p:sp>
      <p:cxnSp>
        <p:nvCxnSpPr>
          <p:cNvPr id="7" name="Straight Connector 6"/>
          <p:cNvCxnSpPr/>
          <p:nvPr/>
        </p:nvCxnSpPr>
        <p:spPr>
          <a:xfrm>
            <a:off x="646743" y="10404314"/>
            <a:ext cx="2445866" cy="0"/>
          </a:xfrm>
          <a:prstGeom prst="line">
            <a:avLst/>
          </a:prstGeom>
          <a:ln w="28575" cmpd="sng">
            <a:solidFill>
              <a:schemeClr val="tx1">
                <a:lumMod val="65000"/>
                <a:lumOff val="35000"/>
              </a:schemeClr>
            </a:solidFill>
            <a:prstDash val="dash"/>
          </a:ln>
        </p:spPr>
        <p:style>
          <a:lnRef idx="1">
            <a:schemeClr val="dk1"/>
          </a:lnRef>
          <a:fillRef idx="0">
            <a:schemeClr val="dk1"/>
          </a:fillRef>
          <a:effectRef idx="0">
            <a:schemeClr val="dk1"/>
          </a:effectRef>
          <a:fontRef idx="minor">
            <a:schemeClr val="tx1"/>
          </a:fontRef>
        </p:style>
      </p:cxnSp>
      <p:cxnSp>
        <p:nvCxnSpPr>
          <p:cNvPr id="9" name="Straight Connector 8"/>
          <p:cNvCxnSpPr/>
          <p:nvPr/>
        </p:nvCxnSpPr>
        <p:spPr>
          <a:xfrm>
            <a:off x="1868308" y="9523554"/>
            <a:ext cx="3685" cy="1794998"/>
          </a:xfrm>
          <a:prstGeom prst="line">
            <a:avLst/>
          </a:prstGeom>
          <a:ln w="28575" cmpd="sng">
            <a:solidFill>
              <a:schemeClr val="tx1">
                <a:lumMod val="65000"/>
                <a:lumOff val="35000"/>
              </a:schemeClr>
            </a:solidFill>
            <a:prstDash val="dash"/>
          </a:ln>
        </p:spPr>
        <p:style>
          <a:lnRef idx="1">
            <a:schemeClr val="dk1"/>
          </a:lnRef>
          <a:fillRef idx="0">
            <a:schemeClr val="dk1"/>
          </a:fillRef>
          <a:effectRef idx="0">
            <a:schemeClr val="dk1"/>
          </a:effectRef>
          <a:fontRef idx="minor">
            <a:schemeClr val="tx1"/>
          </a:fontRef>
        </p:style>
      </p:cxnSp>
      <p:sp>
        <p:nvSpPr>
          <p:cNvPr id="11" name="TextBox 10"/>
          <p:cNvSpPr txBox="1"/>
          <p:nvPr/>
        </p:nvSpPr>
        <p:spPr>
          <a:xfrm>
            <a:off x="1470844" y="9327730"/>
            <a:ext cx="813043" cy="184666"/>
          </a:xfrm>
          <a:prstGeom prst="rect">
            <a:avLst/>
          </a:prstGeom>
          <a:noFill/>
        </p:spPr>
        <p:txBody>
          <a:bodyPr wrap="none" rtlCol="0">
            <a:spAutoFit/>
          </a:bodyPr>
          <a:lstStyle/>
          <a:p>
            <a:r>
              <a:rPr lang="en-US" sz="600" dirty="0" smtClean="0"/>
              <a:t>SOLID EVIDENCE</a:t>
            </a:r>
            <a:endParaRPr lang="en-US" sz="600" dirty="0"/>
          </a:p>
        </p:txBody>
      </p:sp>
      <p:sp>
        <p:nvSpPr>
          <p:cNvPr id="68" name="TextBox 67"/>
          <p:cNvSpPr txBox="1"/>
          <p:nvPr/>
        </p:nvSpPr>
        <p:spPr>
          <a:xfrm>
            <a:off x="1297106" y="11283275"/>
            <a:ext cx="1149774" cy="184666"/>
          </a:xfrm>
          <a:prstGeom prst="rect">
            <a:avLst/>
          </a:prstGeom>
          <a:noFill/>
        </p:spPr>
        <p:txBody>
          <a:bodyPr wrap="none" rtlCol="0">
            <a:spAutoFit/>
          </a:bodyPr>
          <a:lstStyle/>
          <a:p>
            <a:r>
              <a:rPr lang="en-US" sz="600" dirty="0" smtClean="0"/>
              <a:t>NEEDS MORE VALIDATION</a:t>
            </a:r>
            <a:endParaRPr lang="en-US" sz="600" dirty="0"/>
          </a:p>
        </p:txBody>
      </p:sp>
      <p:sp>
        <p:nvSpPr>
          <p:cNvPr id="72" name="TextBox 71"/>
          <p:cNvSpPr txBox="1"/>
          <p:nvPr/>
        </p:nvSpPr>
        <p:spPr>
          <a:xfrm rot="16200000">
            <a:off x="2548675" y="10311980"/>
            <a:ext cx="1234797" cy="184666"/>
          </a:xfrm>
          <a:prstGeom prst="rect">
            <a:avLst/>
          </a:prstGeom>
          <a:noFill/>
        </p:spPr>
        <p:txBody>
          <a:bodyPr wrap="none" rtlCol="0">
            <a:spAutoFit/>
          </a:bodyPr>
          <a:lstStyle/>
          <a:p>
            <a:r>
              <a:rPr lang="en-US" sz="600" dirty="0" smtClean="0"/>
              <a:t>GOOD VALUE PROPOSITION</a:t>
            </a:r>
            <a:endParaRPr lang="en-US" sz="600" dirty="0"/>
          </a:p>
        </p:txBody>
      </p:sp>
      <p:sp>
        <p:nvSpPr>
          <p:cNvPr id="110" name="TextBox 109"/>
          <p:cNvSpPr txBox="1"/>
          <p:nvPr/>
        </p:nvSpPr>
        <p:spPr>
          <a:xfrm rot="16200000">
            <a:off x="-200923" y="10311979"/>
            <a:ext cx="1573428" cy="184666"/>
          </a:xfrm>
          <a:prstGeom prst="rect">
            <a:avLst/>
          </a:prstGeom>
          <a:noFill/>
        </p:spPr>
        <p:txBody>
          <a:bodyPr wrap="none" rtlCol="0">
            <a:spAutoFit/>
          </a:bodyPr>
          <a:lstStyle/>
          <a:p>
            <a:r>
              <a:rPr lang="en-US" sz="600" dirty="0" smtClean="0"/>
              <a:t>VALUE PROPOSITION DOESN’T WORK</a:t>
            </a:r>
            <a:endParaRPr lang="en-US" sz="600" dirty="0"/>
          </a:p>
        </p:txBody>
      </p:sp>
      <p:sp>
        <p:nvSpPr>
          <p:cNvPr id="111" name="Rectangle 110"/>
          <p:cNvSpPr/>
          <p:nvPr/>
        </p:nvSpPr>
        <p:spPr>
          <a:xfrm>
            <a:off x="3436052" y="9372018"/>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endParaRPr lang="en-US" sz="1100" dirty="0">
              <a:solidFill>
                <a:srgbClr val="000000"/>
              </a:solidFill>
              <a:latin typeface="+mj-lt"/>
            </a:endParaRPr>
          </a:p>
        </p:txBody>
      </p:sp>
      <p:cxnSp>
        <p:nvCxnSpPr>
          <p:cNvPr id="112" name="Straight Connector 111"/>
          <p:cNvCxnSpPr/>
          <p:nvPr/>
        </p:nvCxnSpPr>
        <p:spPr>
          <a:xfrm>
            <a:off x="3570349" y="10403847"/>
            <a:ext cx="2445866" cy="0"/>
          </a:xfrm>
          <a:prstGeom prst="line">
            <a:avLst/>
          </a:prstGeom>
          <a:ln w="28575" cmpd="sng">
            <a:solidFill>
              <a:schemeClr val="tx1">
                <a:lumMod val="65000"/>
                <a:lumOff val="35000"/>
              </a:schemeClr>
            </a:solidFill>
            <a:prstDash val="dash"/>
          </a:ln>
        </p:spPr>
        <p:style>
          <a:lnRef idx="1">
            <a:schemeClr val="dk1"/>
          </a:lnRef>
          <a:fillRef idx="0">
            <a:schemeClr val="dk1"/>
          </a:fillRef>
          <a:effectRef idx="0">
            <a:schemeClr val="dk1"/>
          </a:effectRef>
          <a:fontRef idx="minor">
            <a:schemeClr val="tx1"/>
          </a:fontRef>
        </p:style>
      </p:cxnSp>
      <p:cxnSp>
        <p:nvCxnSpPr>
          <p:cNvPr id="113" name="Straight Connector 112"/>
          <p:cNvCxnSpPr/>
          <p:nvPr/>
        </p:nvCxnSpPr>
        <p:spPr>
          <a:xfrm>
            <a:off x="4791914" y="9523087"/>
            <a:ext cx="3685" cy="1794998"/>
          </a:xfrm>
          <a:prstGeom prst="line">
            <a:avLst/>
          </a:prstGeom>
          <a:ln w="28575" cmpd="sng">
            <a:solidFill>
              <a:schemeClr val="tx1">
                <a:lumMod val="65000"/>
                <a:lumOff val="35000"/>
              </a:schemeClr>
            </a:solidFill>
            <a:prstDash val="dash"/>
          </a:ln>
        </p:spPr>
        <p:style>
          <a:lnRef idx="1">
            <a:schemeClr val="dk1"/>
          </a:lnRef>
          <a:fillRef idx="0">
            <a:schemeClr val="dk1"/>
          </a:fillRef>
          <a:effectRef idx="0">
            <a:schemeClr val="dk1"/>
          </a:effectRef>
          <a:fontRef idx="minor">
            <a:schemeClr val="tx1"/>
          </a:fontRef>
        </p:style>
      </p:cxnSp>
      <p:sp>
        <p:nvSpPr>
          <p:cNvPr id="114" name="TextBox 113"/>
          <p:cNvSpPr txBox="1"/>
          <p:nvPr/>
        </p:nvSpPr>
        <p:spPr>
          <a:xfrm>
            <a:off x="4394450" y="9327263"/>
            <a:ext cx="813043" cy="184666"/>
          </a:xfrm>
          <a:prstGeom prst="rect">
            <a:avLst/>
          </a:prstGeom>
          <a:noFill/>
        </p:spPr>
        <p:txBody>
          <a:bodyPr wrap="none" rtlCol="0">
            <a:spAutoFit/>
          </a:bodyPr>
          <a:lstStyle/>
          <a:p>
            <a:r>
              <a:rPr lang="en-US" sz="600" dirty="0" smtClean="0"/>
              <a:t>SOLID EVIDENCE</a:t>
            </a:r>
            <a:endParaRPr lang="en-US" sz="600" dirty="0"/>
          </a:p>
        </p:txBody>
      </p:sp>
      <p:sp>
        <p:nvSpPr>
          <p:cNvPr id="115" name="TextBox 114"/>
          <p:cNvSpPr txBox="1"/>
          <p:nvPr/>
        </p:nvSpPr>
        <p:spPr>
          <a:xfrm>
            <a:off x="4220712" y="11282808"/>
            <a:ext cx="1149774" cy="184666"/>
          </a:xfrm>
          <a:prstGeom prst="rect">
            <a:avLst/>
          </a:prstGeom>
          <a:noFill/>
        </p:spPr>
        <p:txBody>
          <a:bodyPr wrap="none" rtlCol="0">
            <a:spAutoFit/>
          </a:bodyPr>
          <a:lstStyle/>
          <a:p>
            <a:r>
              <a:rPr lang="en-US" sz="600" dirty="0" smtClean="0"/>
              <a:t>NEEDS MORE VALIDATION</a:t>
            </a:r>
            <a:endParaRPr lang="en-US" sz="600" dirty="0"/>
          </a:p>
        </p:txBody>
      </p:sp>
      <p:sp>
        <p:nvSpPr>
          <p:cNvPr id="116" name="TextBox 115"/>
          <p:cNvSpPr txBox="1"/>
          <p:nvPr/>
        </p:nvSpPr>
        <p:spPr>
          <a:xfrm rot="16200000">
            <a:off x="5375384" y="10311513"/>
            <a:ext cx="1428596" cy="184666"/>
          </a:xfrm>
          <a:prstGeom prst="rect">
            <a:avLst/>
          </a:prstGeom>
          <a:noFill/>
        </p:spPr>
        <p:txBody>
          <a:bodyPr wrap="none" rtlCol="0">
            <a:spAutoFit/>
          </a:bodyPr>
          <a:lstStyle/>
          <a:p>
            <a:r>
              <a:rPr lang="en-US" sz="600" dirty="0" smtClean="0"/>
              <a:t>LARGE ENOUGH </a:t>
            </a:r>
            <a:r>
              <a:rPr lang="en-US" sz="600" dirty="0" smtClean="0"/>
              <a:t>CUSTOMER BASE </a:t>
            </a:r>
            <a:endParaRPr lang="en-US" sz="600" dirty="0"/>
          </a:p>
        </p:txBody>
      </p:sp>
      <p:sp>
        <p:nvSpPr>
          <p:cNvPr id="117" name="TextBox 116"/>
          <p:cNvSpPr txBox="1"/>
          <p:nvPr/>
        </p:nvSpPr>
        <p:spPr>
          <a:xfrm rot="16200000">
            <a:off x="2827163" y="10311512"/>
            <a:ext cx="1364476" cy="184666"/>
          </a:xfrm>
          <a:prstGeom prst="rect">
            <a:avLst/>
          </a:prstGeom>
          <a:noFill/>
        </p:spPr>
        <p:txBody>
          <a:bodyPr wrap="none" rtlCol="0">
            <a:spAutoFit/>
          </a:bodyPr>
          <a:lstStyle/>
          <a:p>
            <a:r>
              <a:rPr lang="en-US" sz="600" dirty="0" smtClean="0"/>
              <a:t>TOO SMALL </a:t>
            </a:r>
            <a:r>
              <a:rPr lang="en-US" sz="600" dirty="0" smtClean="0"/>
              <a:t>CUSTOMER GROUP</a:t>
            </a:r>
            <a:endParaRPr lang="en-US" sz="600" dirty="0"/>
          </a:p>
        </p:txBody>
      </p:sp>
      <p:sp>
        <p:nvSpPr>
          <p:cNvPr id="118" name="Rectangle 117"/>
          <p:cNvSpPr/>
          <p:nvPr/>
        </p:nvSpPr>
        <p:spPr>
          <a:xfrm>
            <a:off x="6375324" y="9371551"/>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endParaRPr lang="en-US" sz="1100" dirty="0">
              <a:solidFill>
                <a:srgbClr val="000000"/>
              </a:solidFill>
              <a:latin typeface="+mj-lt"/>
            </a:endParaRPr>
          </a:p>
        </p:txBody>
      </p:sp>
      <p:cxnSp>
        <p:nvCxnSpPr>
          <p:cNvPr id="119" name="Straight Connector 118"/>
          <p:cNvCxnSpPr/>
          <p:nvPr/>
        </p:nvCxnSpPr>
        <p:spPr>
          <a:xfrm>
            <a:off x="6509621" y="10403380"/>
            <a:ext cx="2445866" cy="0"/>
          </a:xfrm>
          <a:prstGeom prst="line">
            <a:avLst/>
          </a:prstGeom>
          <a:ln w="28575" cmpd="sng">
            <a:solidFill>
              <a:schemeClr val="tx1">
                <a:lumMod val="65000"/>
                <a:lumOff val="35000"/>
              </a:schemeClr>
            </a:solidFill>
            <a:prstDash val="dash"/>
          </a:ln>
        </p:spPr>
        <p:style>
          <a:lnRef idx="1">
            <a:schemeClr val="dk1"/>
          </a:lnRef>
          <a:fillRef idx="0">
            <a:schemeClr val="dk1"/>
          </a:fillRef>
          <a:effectRef idx="0">
            <a:schemeClr val="dk1"/>
          </a:effectRef>
          <a:fontRef idx="minor">
            <a:schemeClr val="tx1"/>
          </a:fontRef>
        </p:style>
      </p:cxnSp>
      <p:cxnSp>
        <p:nvCxnSpPr>
          <p:cNvPr id="120" name="Straight Connector 119"/>
          <p:cNvCxnSpPr/>
          <p:nvPr/>
        </p:nvCxnSpPr>
        <p:spPr>
          <a:xfrm>
            <a:off x="7731186" y="9522620"/>
            <a:ext cx="3685" cy="1794998"/>
          </a:xfrm>
          <a:prstGeom prst="line">
            <a:avLst/>
          </a:prstGeom>
          <a:ln w="28575" cmpd="sng">
            <a:solidFill>
              <a:schemeClr val="tx1">
                <a:lumMod val="65000"/>
                <a:lumOff val="35000"/>
              </a:schemeClr>
            </a:solidFill>
            <a:prstDash val="dash"/>
          </a:ln>
        </p:spPr>
        <p:style>
          <a:lnRef idx="1">
            <a:schemeClr val="dk1"/>
          </a:lnRef>
          <a:fillRef idx="0">
            <a:schemeClr val="dk1"/>
          </a:fillRef>
          <a:effectRef idx="0">
            <a:schemeClr val="dk1"/>
          </a:effectRef>
          <a:fontRef idx="minor">
            <a:schemeClr val="tx1"/>
          </a:fontRef>
        </p:style>
      </p:cxnSp>
      <p:sp>
        <p:nvSpPr>
          <p:cNvPr id="121" name="TextBox 120"/>
          <p:cNvSpPr txBox="1"/>
          <p:nvPr/>
        </p:nvSpPr>
        <p:spPr>
          <a:xfrm>
            <a:off x="7333722" y="9326796"/>
            <a:ext cx="813043" cy="184666"/>
          </a:xfrm>
          <a:prstGeom prst="rect">
            <a:avLst/>
          </a:prstGeom>
          <a:noFill/>
        </p:spPr>
        <p:txBody>
          <a:bodyPr wrap="none" rtlCol="0">
            <a:spAutoFit/>
          </a:bodyPr>
          <a:lstStyle/>
          <a:p>
            <a:r>
              <a:rPr lang="en-US" sz="600" dirty="0" smtClean="0"/>
              <a:t>SOLID EVIDENCE</a:t>
            </a:r>
            <a:endParaRPr lang="en-US" sz="600" dirty="0"/>
          </a:p>
        </p:txBody>
      </p:sp>
      <p:sp>
        <p:nvSpPr>
          <p:cNvPr id="122" name="TextBox 121"/>
          <p:cNvSpPr txBox="1"/>
          <p:nvPr/>
        </p:nvSpPr>
        <p:spPr>
          <a:xfrm>
            <a:off x="7159984" y="11282341"/>
            <a:ext cx="1149774" cy="184666"/>
          </a:xfrm>
          <a:prstGeom prst="rect">
            <a:avLst/>
          </a:prstGeom>
          <a:noFill/>
        </p:spPr>
        <p:txBody>
          <a:bodyPr wrap="none" rtlCol="0">
            <a:spAutoFit/>
          </a:bodyPr>
          <a:lstStyle/>
          <a:p>
            <a:r>
              <a:rPr lang="en-US" sz="600" dirty="0" smtClean="0"/>
              <a:t>NEEDS MORE VALIDATION</a:t>
            </a:r>
            <a:endParaRPr lang="en-US" sz="600" dirty="0"/>
          </a:p>
        </p:txBody>
      </p:sp>
      <p:sp>
        <p:nvSpPr>
          <p:cNvPr id="123" name="TextBox 122"/>
          <p:cNvSpPr txBox="1"/>
          <p:nvPr/>
        </p:nvSpPr>
        <p:spPr>
          <a:xfrm rot="16200000">
            <a:off x="8660903" y="10311046"/>
            <a:ext cx="736099" cy="184666"/>
          </a:xfrm>
          <a:prstGeom prst="rect">
            <a:avLst/>
          </a:prstGeom>
          <a:noFill/>
        </p:spPr>
        <p:txBody>
          <a:bodyPr wrap="none" rtlCol="0">
            <a:spAutoFit/>
          </a:bodyPr>
          <a:lstStyle/>
          <a:p>
            <a:r>
              <a:rPr lang="en-US" sz="600" dirty="0" smtClean="0"/>
              <a:t>READY TO PAY</a:t>
            </a:r>
            <a:endParaRPr lang="en-US" sz="600" dirty="0"/>
          </a:p>
        </p:txBody>
      </p:sp>
      <p:sp>
        <p:nvSpPr>
          <p:cNvPr id="124" name="TextBox 123"/>
          <p:cNvSpPr txBox="1"/>
          <p:nvPr/>
        </p:nvSpPr>
        <p:spPr>
          <a:xfrm rot="16200000">
            <a:off x="5984442" y="10311045"/>
            <a:ext cx="928459" cy="184666"/>
          </a:xfrm>
          <a:prstGeom prst="rect">
            <a:avLst/>
          </a:prstGeom>
          <a:noFill/>
        </p:spPr>
        <p:txBody>
          <a:bodyPr wrap="none" rtlCol="0">
            <a:spAutoFit/>
          </a:bodyPr>
          <a:lstStyle/>
          <a:p>
            <a:r>
              <a:rPr lang="en-US" sz="600" dirty="0" smtClean="0"/>
              <a:t>NOT READY TO PAY</a:t>
            </a:r>
            <a:endParaRPr lang="en-US" sz="600" dirty="0"/>
          </a:p>
        </p:txBody>
      </p:sp>
      <p:sp>
        <p:nvSpPr>
          <p:cNvPr id="125" name="Rectangle 124"/>
          <p:cNvSpPr/>
          <p:nvPr/>
        </p:nvSpPr>
        <p:spPr>
          <a:xfrm>
            <a:off x="2286269" y="11679379"/>
            <a:ext cx="5076742" cy="398361"/>
          </a:xfrm>
          <a:prstGeom prst="rect">
            <a:avLst/>
          </a:prstGeom>
        </p:spPr>
        <p:txBody>
          <a:bodyPr wrap="square" lIns="120189" tIns="60094" rIns="120189" bIns="60094">
            <a:spAutoFit/>
          </a:bodyPr>
          <a:lstStyle/>
          <a:p>
            <a:pPr algn="ctr"/>
            <a:r>
              <a:rPr lang="en-US" sz="1800" dirty="0" smtClean="0">
                <a:solidFill>
                  <a:srgbClr val="000000"/>
                </a:solidFill>
                <a:latin typeface="+mj-lt"/>
                <a:cs typeface="SharpSansNo1-Light"/>
              </a:rPr>
              <a:t>SHOULD WE PROCEED?</a:t>
            </a:r>
            <a:endParaRPr lang="en-US" sz="1800" dirty="0">
              <a:solidFill>
                <a:srgbClr val="000000"/>
              </a:solidFill>
              <a:latin typeface="+mj-lt"/>
              <a:cs typeface="SharpSansNo1-Light"/>
            </a:endParaRPr>
          </a:p>
        </p:txBody>
      </p:sp>
      <p:cxnSp>
        <p:nvCxnSpPr>
          <p:cNvPr id="126" name="Straight Connector 125"/>
          <p:cNvCxnSpPr/>
          <p:nvPr/>
        </p:nvCxnSpPr>
        <p:spPr>
          <a:xfrm>
            <a:off x="1632245" y="12205821"/>
            <a:ext cx="3169112" cy="0"/>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cxnSp>
        <p:nvCxnSpPr>
          <p:cNvPr id="127" name="Straight Connector 126"/>
          <p:cNvCxnSpPr/>
          <p:nvPr/>
        </p:nvCxnSpPr>
        <p:spPr>
          <a:xfrm>
            <a:off x="4809660" y="12205821"/>
            <a:ext cx="3169112" cy="0"/>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128" name="Rectangle 127"/>
          <p:cNvSpPr/>
          <p:nvPr/>
        </p:nvSpPr>
        <p:spPr>
          <a:xfrm>
            <a:off x="4218334" y="12264982"/>
            <a:ext cx="1166055" cy="244472"/>
          </a:xfrm>
          <a:prstGeom prst="rect">
            <a:avLst/>
          </a:prstGeom>
        </p:spPr>
        <p:txBody>
          <a:bodyPr wrap="none" lIns="120189" tIns="60094" rIns="120189" bIns="60094">
            <a:spAutoFit/>
          </a:bodyPr>
          <a:lstStyle/>
          <a:p>
            <a:pPr algn="ctr"/>
            <a:r>
              <a:rPr lang="en-US" sz="800" dirty="0" smtClean="0"/>
              <a:t>We have to iterate</a:t>
            </a:r>
            <a:endParaRPr lang="en-US" sz="800" dirty="0"/>
          </a:p>
        </p:txBody>
      </p:sp>
      <p:sp>
        <p:nvSpPr>
          <p:cNvPr id="129" name="Rectangle 128"/>
          <p:cNvSpPr/>
          <p:nvPr/>
        </p:nvSpPr>
        <p:spPr>
          <a:xfrm>
            <a:off x="1428209" y="12264982"/>
            <a:ext cx="409438" cy="244472"/>
          </a:xfrm>
          <a:prstGeom prst="rect">
            <a:avLst/>
          </a:prstGeom>
        </p:spPr>
        <p:txBody>
          <a:bodyPr wrap="none" lIns="120189" tIns="60094" rIns="120189" bIns="60094">
            <a:spAutoFit/>
          </a:bodyPr>
          <a:lstStyle/>
          <a:p>
            <a:pPr algn="ctr"/>
            <a:r>
              <a:rPr lang="en-US" sz="800" dirty="0" smtClean="0"/>
              <a:t>No!</a:t>
            </a:r>
            <a:endParaRPr lang="en-US" sz="800" dirty="0"/>
          </a:p>
        </p:txBody>
      </p:sp>
      <p:sp>
        <p:nvSpPr>
          <p:cNvPr id="130" name="Rectangle 129"/>
          <p:cNvSpPr/>
          <p:nvPr/>
        </p:nvSpPr>
        <p:spPr>
          <a:xfrm>
            <a:off x="7765395" y="12264982"/>
            <a:ext cx="447910" cy="244472"/>
          </a:xfrm>
          <a:prstGeom prst="rect">
            <a:avLst/>
          </a:prstGeom>
        </p:spPr>
        <p:txBody>
          <a:bodyPr wrap="none" lIns="120189" tIns="60094" rIns="120189" bIns="60094">
            <a:spAutoFit/>
          </a:bodyPr>
          <a:lstStyle/>
          <a:p>
            <a:pPr algn="ctr"/>
            <a:r>
              <a:rPr lang="en-US" sz="800" dirty="0" smtClean="0"/>
              <a:t>Yes!</a:t>
            </a:r>
            <a:endParaRPr lang="en-US" sz="800" dirty="0"/>
          </a:p>
        </p:txBody>
      </p:sp>
      <p:sp>
        <p:nvSpPr>
          <p:cNvPr id="131" name="TextBox 130"/>
          <p:cNvSpPr txBox="1"/>
          <p:nvPr/>
        </p:nvSpPr>
        <p:spPr>
          <a:xfrm>
            <a:off x="7229005" y="7160503"/>
            <a:ext cx="1208990" cy="2060354"/>
          </a:xfrm>
          <a:prstGeom prst="rect">
            <a:avLst/>
          </a:prstGeom>
          <a:noFill/>
        </p:spPr>
        <p:txBody>
          <a:bodyPr wrap="none" lIns="120189" tIns="60094" rIns="120189" bIns="60094" rtlCol="0">
            <a:spAutoFit/>
          </a:bodyPr>
          <a:lstStyle/>
          <a:p>
            <a:r>
              <a:rPr lang="en-US" sz="12600" dirty="0">
                <a:solidFill>
                  <a:schemeClr val="bg1">
                    <a:lumMod val="75000"/>
                  </a:schemeClr>
                </a:solidFill>
                <a:latin typeface="+mj-lt"/>
              </a:rPr>
              <a:t>€</a:t>
            </a:r>
          </a:p>
        </p:txBody>
      </p:sp>
      <p:pic>
        <p:nvPicPr>
          <p:cNvPr id="2" name="Picture 1"/>
          <p:cNvPicPr>
            <a:picLocks noChangeAspect="1"/>
          </p:cNvPicPr>
          <p:nvPr/>
        </p:nvPicPr>
        <p:blipFill>
          <a:blip r:embed="rId4">
            <a:alphaModFix/>
          </a:blip>
          <a:stretch>
            <a:fillRect/>
          </a:stretch>
        </p:blipFill>
        <p:spPr>
          <a:xfrm rot="20700000">
            <a:off x="7520294" y="3915181"/>
            <a:ext cx="1252942" cy="515917"/>
          </a:xfrm>
          <a:prstGeom prst="rect">
            <a:avLst/>
          </a:prstGeom>
        </p:spPr>
      </p:pic>
      <p:grpSp>
        <p:nvGrpSpPr>
          <p:cNvPr id="143" name="Group 142"/>
          <p:cNvGrpSpPr/>
          <p:nvPr/>
        </p:nvGrpSpPr>
        <p:grpSpPr>
          <a:xfrm>
            <a:off x="2988204" y="3587458"/>
            <a:ext cx="1131659" cy="1083596"/>
            <a:chOff x="620325" y="11131951"/>
            <a:chExt cx="1131659" cy="1083596"/>
          </a:xfrm>
          <a:noFill/>
        </p:grpSpPr>
        <p:sp>
          <p:nvSpPr>
            <p:cNvPr id="144" name="Content Placeholder 4"/>
            <p:cNvSpPr txBox="1">
              <a:spLocks/>
            </p:cNvSpPr>
            <p:nvPr/>
          </p:nvSpPr>
          <p:spPr>
            <a:xfrm>
              <a:off x="620325" y="11131951"/>
              <a:ext cx="1131659" cy="1083596"/>
            </a:xfrm>
            <a:prstGeom prst="rect">
              <a:avLst/>
            </a:prstGeom>
            <a:grpFill/>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nvGrpSpPr>
            <p:cNvPr id="145" name="Group 144"/>
            <p:cNvGrpSpPr/>
            <p:nvPr/>
          </p:nvGrpSpPr>
          <p:grpSpPr>
            <a:xfrm>
              <a:off x="850771" y="11251597"/>
              <a:ext cx="680915" cy="867633"/>
              <a:chOff x="629074" y="5180871"/>
              <a:chExt cx="503481" cy="673965"/>
            </a:xfrm>
            <a:grpFill/>
          </p:grpSpPr>
          <p:sp>
            <p:nvSpPr>
              <p:cNvPr id="146" name="Delay 145"/>
              <p:cNvSpPr/>
              <p:nvPr/>
            </p:nvSpPr>
            <p:spPr>
              <a:xfrm rot="16200000">
                <a:off x="671426" y="5393706"/>
                <a:ext cx="418778" cy="503481"/>
              </a:xfrm>
              <a:prstGeom prst="flowChartDelay">
                <a:avLst/>
              </a:prstGeom>
              <a:solidFill>
                <a:srgbClr val="FFFFFF"/>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147" name="Oval 146"/>
              <p:cNvSpPr/>
              <p:nvPr/>
            </p:nvSpPr>
            <p:spPr>
              <a:xfrm>
                <a:off x="695821" y="5180871"/>
                <a:ext cx="362010" cy="362010"/>
              </a:xfrm>
              <a:prstGeom prst="ellipse">
                <a:avLst/>
              </a:prstGeom>
              <a:solidFill>
                <a:srgbClr val="FFFFFF"/>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grpSp>
      <p:grpSp>
        <p:nvGrpSpPr>
          <p:cNvPr id="148" name="Group 147"/>
          <p:cNvGrpSpPr/>
          <p:nvPr/>
        </p:nvGrpSpPr>
        <p:grpSpPr>
          <a:xfrm>
            <a:off x="4226083" y="3587458"/>
            <a:ext cx="1131659" cy="1083596"/>
            <a:chOff x="620325" y="11131951"/>
            <a:chExt cx="1131659" cy="1083596"/>
          </a:xfrm>
          <a:noFill/>
        </p:grpSpPr>
        <p:sp>
          <p:nvSpPr>
            <p:cNvPr id="149" name="Content Placeholder 4"/>
            <p:cNvSpPr txBox="1">
              <a:spLocks/>
            </p:cNvSpPr>
            <p:nvPr/>
          </p:nvSpPr>
          <p:spPr>
            <a:xfrm>
              <a:off x="620325" y="11131951"/>
              <a:ext cx="1131659" cy="1083596"/>
            </a:xfrm>
            <a:prstGeom prst="rect">
              <a:avLst/>
            </a:prstGeom>
            <a:grpFill/>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nvGrpSpPr>
            <p:cNvPr id="150" name="Group 149"/>
            <p:cNvGrpSpPr/>
            <p:nvPr/>
          </p:nvGrpSpPr>
          <p:grpSpPr>
            <a:xfrm>
              <a:off x="850771" y="11251597"/>
              <a:ext cx="680915" cy="867633"/>
              <a:chOff x="629074" y="5180871"/>
              <a:chExt cx="503481" cy="673965"/>
            </a:xfrm>
            <a:grpFill/>
          </p:grpSpPr>
          <p:sp>
            <p:nvSpPr>
              <p:cNvPr id="151" name="Delay 150"/>
              <p:cNvSpPr/>
              <p:nvPr/>
            </p:nvSpPr>
            <p:spPr>
              <a:xfrm rot="16200000">
                <a:off x="671426" y="5393706"/>
                <a:ext cx="418778" cy="503481"/>
              </a:xfrm>
              <a:prstGeom prst="flowChartDelay">
                <a:avLst/>
              </a:prstGeom>
              <a:grp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152" name="Oval 151"/>
              <p:cNvSpPr/>
              <p:nvPr/>
            </p:nvSpPr>
            <p:spPr>
              <a:xfrm>
                <a:off x="695821" y="5180871"/>
                <a:ext cx="362010" cy="362010"/>
              </a:xfrm>
              <a:prstGeom prst="ellipse">
                <a:avLst/>
              </a:prstGeom>
              <a:solidFill>
                <a:srgbClr val="FFFFFF"/>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grpSp>
      <p:grpSp>
        <p:nvGrpSpPr>
          <p:cNvPr id="153" name="Group 152"/>
          <p:cNvGrpSpPr/>
          <p:nvPr/>
        </p:nvGrpSpPr>
        <p:grpSpPr>
          <a:xfrm>
            <a:off x="5463962" y="3587458"/>
            <a:ext cx="1131659" cy="1083596"/>
            <a:chOff x="620325" y="11131951"/>
            <a:chExt cx="1131659" cy="1083596"/>
          </a:xfrm>
          <a:noFill/>
        </p:grpSpPr>
        <p:sp>
          <p:nvSpPr>
            <p:cNvPr id="154" name="Content Placeholder 4"/>
            <p:cNvSpPr txBox="1">
              <a:spLocks/>
            </p:cNvSpPr>
            <p:nvPr/>
          </p:nvSpPr>
          <p:spPr>
            <a:xfrm>
              <a:off x="620325" y="11131951"/>
              <a:ext cx="1131659" cy="1083596"/>
            </a:xfrm>
            <a:prstGeom prst="rect">
              <a:avLst/>
            </a:prstGeom>
            <a:grpFill/>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nvGrpSpPr>
            <p:cNvPr id="155" name="Group 154"/>
            <p:cNvGrpSpPr/>
            <p:nvPr/>
          </p:nvGrpSpPr>
          <p:grpSpPr>
            <a:xfrm>
              <a:off x="850771" y="11251597"/>
              <a:ext cx="680915" cy="867633"/>
              <a:chOff x="629074" y="5180871"/>
              <a:chExt cx="503481" cy="673965"/>
            </a:xfrm>
            <a:grpFill/>
          </p:grpSpPr>
          <p:sp>
            <p:nvSpPr>
              <p:cNvPr id="156" name="Delay 155"/>
              <p:cNvSpPr/>
              <p:nvPr/>
            </p:nvSpPr>
            <p:spPr>
              <a:xfrm rot="16200000">
                <a:off x="671426" y="5393706"/>
                <a:ext cx="418778" cy="503481"/>
              </a:xfrm>
              <a:prstGeom prst="flowChartDelay">
                <a:avLst/>
              </a:prstGeom>
              <a:grp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157" name="Oval 156"/>
              <p:cNvSpPr/>
              <p:nvPr/>
            </p:nvSpPr>
            <p:spPr>
              <a:xfrm>
                <a:off x="695821" y="5180871"/>
                <a:ext cx="362010" cy="362010"/>
              </a:xfrm>
              <a:prstGeom prst="ellipse">
                <a:avLst/>
              </a:prstGeom>
              <a:solidFill>
                <a:srgbClr val="FFFFFF"/>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grpSp>
    </p:spTree>
    <p:extLst>
      <p:ext uri="{BB962C8B-B14F-4D97-AF65-F5344CB8AC3E}">
        <p14:creationId xmlns:p14="http://schemas.microsoft.com/office/powerpoint/2010/main" val="354065312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a:latin typeface="+mj-lt"/>
              </a:rPr>
              <a:t>CUSTOMER ENGAGEMENT</a:t>
            </a:r>
            <a:r>
              <a:rPr lang="en-US" sz="1300" dirty="0">
                <a:latin typeface="SharpSansNo1-Light"/>
                <a:cs typeface="SharpSansNo1-Light"/>
              </a:rPr>
              <a:t>-  How do we make people advocate the service </a:t>
            </a: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pic>
        <p:nvPicPr>
          <p:cNvPr id="26" name="Picture 25"/>
          <p:cNvPicPr>
            <a:picLocks noChangeAspect="1"/>
          </p:cNvPicPr>
          <p:nvPr/>
        </p:nvPicPr>
        <p:blipFill>
          <a:blip r:embed="rId2"/>
          <a:stretch>
            <a:fillRect/>
          </a:stretch>
        </p:blipFill>
        <p:spPr>
          <a:xfrm rot="16200000">
            <a:off x="8303576" y="11452901"/>
            <a:ext cx="184615" cy="2321464"/>
          </a:xfrm>
          <a:prstGeom prst="rect">
            <a:avLst/>
          </a:prstGeom>
        </p:spPr>
      </p:pic>
      <p:grpSp>
        <p:nvGrpSpPr>
          <p:cNvPr id="9" name="Group 8"/>
          <p:cNvGrpSpPr/>
          <p:nvPr/>
        </p:nvGrpSpPr>
        <p:grpSpPr>
          <a:xfrm>
            <a:off x="448003" y="12350054"/>
            <a:ext cx="3719562" cy="316974"/>
            <a:chOff x="331261" y="9593345"/>
            <a:chExt cx="2750311" cy="246221"/>
          </a:xfrm>
        </p:grpSpPr>
        <p:pic>
          <p:nvPicPr>
            <p:cNvPr id="11" name="Picture 10"/>
            <p:cNvPicPr>
              <a:picLocks noChangeAspect="1"/>
            </p:cNvPicPr>
            <p:nvPr/>
          </p:nvPicPr>
          <p:blipFill>
            <a:blip r:embed="rId3"/>
            <a:stretch>
              <a:fillRect/>
            </a:stretch>
          </p:blipFill>
          <p:spPr>
            <a:xfrm>
              <a:off x="331261" y="9616627"/>
              <a:ext cx="567449" cy="199131"/>
            </a:xfrm>
            <a:prstGeom prst="rect">
              <a:avLst/>
            </a:prstGeom>
          </p:spPr>
        </p:pic>
        <p:sp>
          <p:nvSpPr>
            <p:cNvPr id="12" name="TextBox 11"/>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14" name="TextBox 13"/>
          <p:cNvSpPr txBox="1"/>
          <p:nvPr/>
        </p:nvSpPr>
        <p:spPr>
          <a:xfrm>
            <a:off x="4861496" y="12395175"/>
            <a:ext cx="2102176" cy="336805"/>
          </a:xfrm>
          <a:prstGeom prst="rect">
            <a:avLst/>
          </a:prstGeom>
          <a:noFill/>
        </p:spPr>
        <p:txBody>
          <a:bodyPr wrap="square" lIns="120189" tIns="60094" rIns="120189" bIns="60094" rtlCol="0">
            <a:spAutoFit/>
          </a:bodyPr>
          <a:lstStyle/>
          <a:p>
            <a:r>
              <a:rPr lang="en-US" sz="700" dirty="0">
                <a:solidFill>
                  <a:schemeClr val="bg1">
                    <a:lumMod val="65000"/>
                  </a:schemeClr>
                </a:solidFill>
                <a:latin typeface="SharpSansNo1-Light"/>
                <a:cs typeface="SharpSansNo1-Light"/>
              </a:rPr>
              <a:t>This canvas has elements from the Business Model Canvas </a:t>
            </a:r>
            <a:r>
              <a:rPr lang="en-US" sz="700" dirty="0" err="1">
                <a:solidFill>
                  <a:schemeClr val="bg1">
                    <a:lumMod val="65000"/>
                  </a:schemeClr>
                </a:solidFill>
                <a:latin typeface="SharpSansNo1-Light"/>
                <a:cs typeface="SharpSansNo1-Light"/>
              </a:rPr>
              <a:t>ioriginally</a:t>
            </a:r>
            <a:r>
              <a:rPr lang="en-US" sz="700" dirty="0">
                <a:solidFill>
                  <a:schemeClr val="bg1">
                    <a:lumMod val="65000"/>
                  </a:schemeClr>
                </a:solidFill>
                <a:latin typeface="SharpSansNo1-Light"/>
                <a:cs typeface="SharpSansNo1-Light"/>
              </a:rPr>
              <a:t> by </a:t>
            </a:r>
            <a:r>
              <a:rPr lang="en-US" sz="700" dirty="0" err="1">
                <a:solidFill>
                  <a:schemeClr val="bg1">
                    <a:lumMod val="65000"/>
                  </a:schemeClr>
                </a:solidFill>
                <a:latin typeface="SharpSansNo1-Light"/>
                <a:cs typeface="SharpSansNo1-Light"/>
              </a:rPr>
              <a:t>Strategyzer</a:t>
            </a:r>
            <a:r>
              <a:rPr lang="en-US" sz="700" dirty="0">
                <a:solidFill>
                  <a:schemeClr val="bg1">
                    <a:lumMod val="65000"/>
                  </a:schemeClr>
                </a:solidFill>
                <a:latin typeface="SharpSansNo1-Light"/>
                <a:cs typeface="SharpSansNo1-Light"/>
              </a:rPr>
              <a:t> AG.</a:t>
            </a:r>
          </a:p>
        </p:txBody>
      </p:sp>
      <p:sp>
        <p:nvSpPr>
          <p:cNvPr id="17" name="Rectangle 16"/>
          <p:cNvSpPr/>
          <p:nvPr/>
        </p:nvSpPr>
        <p:spPr>
          <a:xfrm>
            <a:off x="3990795" y="1148149"/>
            <a:ext cx="1776520" cy="524325"/>
          </a:xfrm>
          <a:prstGeom prst="rect">
            <a:avLst/>
          </a:prstGeom>
          <a:noFill/>
          <a:ln>
            <a:no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pPr algn="ctr"/>
            <a:r>
              <a:rPr lang="en-US" sz="1600" dirty="0">
                <a:solidFill>
                  <a:srgbClr val="000000"/>
                </a:solidFill>
                <a:latin typeface="+mj-lt"/>
              </a:rPr>
              <a:t>AWARENESS</a:t>
            </a:r>
          </a:p>
        </p:txBody>
      </p:sp>
      <p:sp>
        <p:nvSpPr>
          <p:cNvPr id="18" name="Rectangle 17"/>
          <p:cNvSpPr/>
          <p:nvPr/>
        </p:nvSpPr>
        <p:spPr>
          <a:xfrm rot="3602780">
            <a:off x="6762208" y="2967409"/>
            <a:ext cx="2455744" cy="1948669"/>
          </a:xfrm>
          <a:prstGeom prst="rect">
            <a:avLst/>
          </a:prstGeom>
          <a:noFill/>
          <a:ln>
            <a:no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pPr algn="ctr"/>
            <a:r>
              <a:rPr lang="en-US" sz="1600" dirty="0">
                <a:solidFill>
                  <a:srgbClr val="000000"/>
                </a:solidFill>
                <a:latin typeface="+mj-lt"/>
              </a:rPr>
              <a:t>ENGAGEMENT</a:t>
            </a:r>
          </a:p>
        </p:txBody>
      </p:sp>
      <p:sp>
        <p:nvSpPr>
          <p:cNvPr id="19" name="Rectangle 18"/>
          <p:cNvSpPr/>
          <p:nvPr/>
        </p:nvSpPr>
        <p:spPr>
          <a:xfrm rot="18028109">
            <a:off x="8170120" y="7002569"/>
            <a:ext cx="2455744" cy="1948669"/>
          </a:xfrm>
          <a:prstGeom prst="rect">
            <a:avLst/>
          </a:prstGeom>
          <a:noFill/>
          <a:ln>
            <a:no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pPr algn="ctr"/>
            <a:r>
              <a:rPr lang="en-US" sz="1600" dirty="0">
                <a:solidFill>
                  <a:srgbClr val="000000"/>
                </a:solidFill>
                <a:latin typeface="+mj-lt"/>
              </a:rPr>
              <a:t>PURCHASE</a:t>
            </a:r>
          </a:p>
        </p:txBody>
      </p:sp>
      <p:sp>
        <p:nvSpPr>
          <p:cNvPr id="20" name="Rectangle 19"/>
          <p:cNvSpPr/>
          <p:nvPr/>
        </p:nvSpPr>
        <p:spPr>
          <a:xfrm>
            <a:off x="3590653" y="9452663"/>
            <a:ext cx="2579849" cy="527384"/>
          </a:xfrm>
          <a:prstGeom prst="rect">
            <a:avLst/>
          </a:prstGeom>
          <a:noFill/>
          <a:ln>
            <a:no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b"/>
          <a:lstStyle/>
          <a:p>
            <a:pPr algn="ctr"/>
            <a:r>
              <a:rPr lang="en-US" sz="1600" dirty="0">
                <a:solidFill>
                  <a:srgbClr val="000000"/>
                </a:solidFill>
                <a:latin typeface="+mj-lt"/>
              </a:rPr>
              <a:t>USE</a:t>
            </a:r>
          </a:p>
        </p:txBody>
      </p:sp>
      <p:sp>
        <p:nvSpPr>
          <p:cNvPr id="21" name="Rectangle 20"/>
          <p:cNvSpPr/>
          <p:nvPr/>
        </p:nvSpPr>
        <p:spPr>
          <a:xfrm rot="3600000">
            <a:off x="-315733" y="7225857"/>
            <a:ext cx="2455744" cy="465762"/>
          </a:xfrm>
          <a:prstGeom prst="rect">
            <a:avLst/>
          </a:prstGeom>
          <a:noFill/>
          <a:ln>
            <a:no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b"/>
          <a:lstStyle/>
          <a:p>
            <a:pPr algn="ctr"/>
            <a:r>
              <a:rPr lang="en-US" sz="1600" dirty="0">
                <a:solidFill>
                  <a:srgbClr val="000000"/>
                </a:solidFill>
                <a:latin typeface="+mj-lt"/>
              </a:rPr>
              <a:t>USE MORE</a:t>
            </a:r>
          </a:p>
        </p:txBody>
      </p:sp>
      <p:sp>
        <p:nvSpPr>
          <p:cNvPr id="22" name="Rectangle 21"/>
          <p:cNvSpPr/>
          <p:nvPr/>
        </p:nvSpPr>
        <p:spPr>
          <a:xfrm rot="18011502">
            <a:off x="-388195" y="3140144"/>
            <a:ext cx="2455744" cy="555875"/>
          </a:xfrm>
          <a:prstGeom prst="rect">
            <a:avLst/>
          </a:prstGeom>
          <a:noFill/>
          <a:ln>
            <a:no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b"/>
          <a:lstStyle/>
          <a:p>
            <a:pPr algn="ctr"/>
            <a:r>
              <a:rPr lang="en-US" sz="1600" dirty="0">
                <a:solidFill>
                  <a:srgbClr val="000000"/>
                </a:solidFill>
                <a:latin typeface="+mj-lt"/>
              </a:rPr>
              <a:t>ADVOCATE</a:t>
            </a:r>
          </a:p>
        </p:txBody>
      </p:sp>
      <p:sp>
        <p:nvSpPr>
          <p:cNvPr id="25" name="Oval 24"/>
          <p:cNvSpPr/>
          <p:nvPr/>
        </p:nvSpPr>
        <p:spPr>
          <a:xfrm>
            <a:off x="119749" y="1140112"/>
            <a:ext cx="9376433" cy="8901602"/>
          </a:xfrm>
          <a:prstGeom prst="ellipse">
            <a:avLst/>
          </a:prstGeom>
          <a:noFill/>
          <a:ln w="28575" cmpd="sng">
            <a:solidFill>
              <a:schemeClr val="bg1">
                <a:lumMod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rtlCol="0" anchor="ctr"/>
          <a:lstStyle/>
          <a:p>
            <a:pPr algn="ctr"/>
            <a:endParaRPr lang="en-US" dirty="0" err="1" smtClean="0">
              <a:solidFill>
                <a:schemeClr val="tx1"/>
              </a:solidFill>
            </a:endParaRPr>
          </a:p>
        </p:txBody>
      </p:sp>
      <p:sp>
        <p:nvSpPr>
          <p:cNvPr id="50" name="Oval 49"/>
          <p:cNvSpPr/>
          <p:nvPr/>
        </p:nvSpPr>
        <p:spPr>
          <a:xfrm>
            <a:off x="2023076" y="2869107"/>
            <a:ext cx="5569779" cy="5320364"/>
          </a:xfrm>
          <a:prstGeom prst="ellipse">
            <a:avLst/>
          </a:prstGeom>
          <a:solidFill>
            <a:schemeClr val="accent6">
              <a:lumMod val="20000"/>
              <a:lumOff val="80000"/>
              <a:alpha val="62000"/>
            </a:schemeClr>
          </a:solidFill>
          <a:ln w="28575" cmpd="sng">
            <a:solidFill>
              <a:schemeClr val="bg1">
                <a:lumMod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rtlCol="0" anchor="ctr"/>
          <a:lstStyle/>
          <a:p>
            <a:pPr algn="ctr"/>
            <a:endParaRPr lang="en-US" dirty="0" err="1" smtClean="0">
              <a:solidFill>
                <a:schemeClr val="tx1"/>
              </a:solidFill>
            </a:endParaRPr>
          </a:p>
        </p:txBody>
      </p:sp>
      <p:cxnSp>
        <p:nvCxnSpPr>
          <p:cNvPr id="23" name="Straight Connector 22"/>
          <p:cNvCxnSpPr>
            <a:stCxn id="50" idx="6"/>
          </p:cNvCxnSpPr>
          <p:nvPr/>
        </p:nvCxnSpPr>
        <p:spPr>
          <a:xfrm flipH="1">
            <a:off x="2030763" y="5529289"/>
            <a:ext cx="5562092" cy="14797"/>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cxnSp>
        <p:nvCxnSpPr>
          <p:cNvPr id="35" name="Straight Connector 34"/>
          <p:cNvCxnSpPr/>
          <p:nvPr/>
        </p:nvCxnSpPr>
        <p:spPr>
          <a:xfrm flipH="1" flipV="1">
            <a:off x="3206691" y="3402805"/>
            <a:ext cx="3190701" cy="4352442"/>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cxnSp>
        <p:nvCxnSpPr>
          <p:cNvPr id="38" name="Straight Connector 37"/>
          <p:cNvCxnSpPr/>
          <p:nvPr/>
        </p:nvCxnSpPr>
        <p:spPr>
          <a:xfrm flipV="1">
            <a:off x="3206690" y="3402803"/>
            <a:ext cx="3220978" cy="4275035"/>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sp>
        <p:nvSpPr>
          <p:cNvPr id="13" name="TextBox 12"/>
          <p:cNvSpPr txBox="1"/>
          <p:nvPr/>
        </p:nvSpPr>
        <p:spPr>
          <a:xfrm rot="18320994">
            <a:off x="4435294" y="3233446"/>
            <a:ext cx="3512851" cy="306028"/>
          </a:xfrm>
          <a:prstGeom prst="rect">
            <a:avLst/>
          </a:prstGeom>
          <a:noFill/>
        </p:spPr>
        <p:txBody>
          <a:bodyPr wrap="none" lIns="120189" tIns="60094" rIns="120189" bIns="60094" rtlCol="0">
            <a:spAutoFit/>
          </a:bodyPr>
          <a:lstStyle/>
          <a:p>
            <a:r>
              <a:rPr lang="en-US" sz="1200" dirty="0">
                <a:latin typeface="+mj-lt"/>
              </a:rPr>
              <a:t>1. WHAT PREVENTS                  2. WHAT ENABLES</a:t>
            </a:r>
          </a:p>
        </p:txBody>
      </p:sp>
      <p:grpSp>
        <p:nvGrpSpPr>
          <p:cNvPr id="70" name="Group 69"/>
          <p:cNvGrpSpPr/>
          <p:nvPr/>
        </p:nvGrpSpPr>
        <p:grpSpPr>
          <a:xfrm>
            <a:off x="108353" y="5044797"/>
            <a:ext cx="1922409" cy="524468"/>
            <a:chOff x="74434" y="4014912"/>
            <a:chExt cx="1421464" cy="407399"/>
          </a:xfrm>
        </p:grpSpPr>
        <p:cxnSp>
          <p:nvCxnSpPr>
            <p:cNvPr id="64" name="Straight Connector 63"/>
            <p:cNvCxnSpPr/>
            <p:nvPr/>
          </p:nvCxnSpPr>
          <p:spPr>
            <a:xfrm flipH="1">
              <a:off x="74434" y="4031892"/>
              <a:ext cx="768185" cy="390419"/>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cxnSp>
          <p:nvCxnSpPr>
            <p:cNvPr id="66" name="Straight Connector 65"/>
            <p:cNvCxnSpPr/>
            <p:nvPr/>
          </p:nvCxnSpPr>
          <p:spPr>
            <a:xfrm flipH="1" flipV="1">
              <a:off x="856729" y="4014912"/>
              <a:ext cx="639169" cy="367775"/>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pSp>
      <p:grpSp>
        <p:nvGrpSpPr>
          <p:cNvPr id="71" name="Group 70"/>
          <p:cNvGrpSpPr/>
          <p:nvPr/>
        </p:nvGrpSpPr>
        <p:grpSpPr>
          <a:xfrm rot="3370750">
            <a:off x="1958629" y="2262558"/>
            <a:ext cx="1811766" cy="528009"/>
            <a:chOff x="74434" y="4031892"/>
            <a:chExt cx="1407354" cy="390419"/>
          </a:xfrm>
        </p:grpSpPr>
        <p:cxnSp>
          <p:nvCxnSpPr>
            <p:cNvPr id="72" name="Straight Connector 71"/>
            <p:cNvCxnSpPr/>
            <p:nvPr/>
          </p:nvCxnSpPr>
          <p:spPr>
            <a:xfrm flipH="1">
              <a:off x="74434" y="4031892"/>
              <a:ext cx="768185" cy="390419"/>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cxnSp>
          <p:nvCxnSpPr>
            <p:cNvPr id="73" name="Straight Connector 72"/>
            <p:cNvCxnSpPr/>
            <p:nvPr/>
          </p:nvCxnSpPr>
          <p:spPr>
            <a:xfrm flipH="1" flipV="1">
              <a:off x="842619" y="4031892"/>
              <a:ext cx="639169" cy="367775"/>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pSp>
      <p:grpSp>
        <p:nvGrpSpPr>
          <p:cNvPr id="74" name="Group 73"/>
          <p:cNvGrpSpPr/>
          <p:nvPr/>
        </p:nvGrpSpPr>
        <p:grpSpPr>
          <a:xfrm rot="18262270">
            <a:off x="1499348" y="8070846"/>
            <a:ext cx="1811766" cy="528009"/>
            <a:chOff x="74434" y="4031892"/>
            <a:chExt cx="1407354" cy="390419"/>
          </a:xfrm>
        </p:grpSpPr>
        <p:cxnSp>
          <p:nvCxnSpPr>
            <p:cNvPr id="75" name="Straight Connector 74"/>
            <p:cNvCxnSpPr/>
            <p:nvPr/>
          </p:nvCxnSpPr>
          <p:spPr>
            <a:xfrm flipH="1">
              <a:off x="74434" y="4031892"/>
              <a:ext cx="768185" cy="390419"/>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cxnSp>
          <p:nvCxnSpPr>
            <p:cNvPr id="76" name="Straight Connector 75"/>
            <p:cNvCxnSpPr/>
            <p:nvPr/>
          </p:nvCxnSpPr>
          <p:spPr>
            <a:xfrm flipH="1" flipV="1">
              <a:off x="842619" y="4031892"/>
              <a:ext cx="639169" cy="367775"/>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pSp>
      <p:grpSp>
        <p:nvGrpSpPr>
          <p:cNvPr id="77" name="Group 76"/>
          <p:cNvGrpSpPr/>
          <p:nvPr/>
        </p:nvGrpSpPr>
        <p:grpSpPr>
          <a:xfrm rot="7624159">
            <a:off x="6281644" y="2580238"/>
            <a:ext cx="1811766" cy="528009"/>
            <a:chOff x="74434" y="4031892"/>
            <a:chExt cx="1407354" cy="390419"/>
          </a:xfrm>
        </p:grpSpPr>
        <p:cxnSp>
          <p:nvCxnSpPr>
            <p:cNvPr id="78" name="Straight Connector 77"/>
            <p:cNvCxnSpPr/>
            <p:nvPr/>
          </p:nvCxnSpPr>
          <p:spPr>
            <a:xfrm flipH="1">
              <a:off x="74434" y="4031892"/>
              <a:ext cx="768185" cy="390419"/>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cxnSp>
          <p:nvCxnSpPr>
            <p:cNvPr id="79" name="Straight Connector 78"/>
            <p:cNvCxnSpPr/>
            <p:nvPr/>
          </p:nvCxnSpPr>
          <p:spPr>
            <a:xfrm flipH="1" flipV="1">
              <a:off x="842619" y="4031892"/>
              <a:ext cx="639169" cy="367775"/>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pSp>
      <p:grpSp>
        <p:nvGrpSpPr>
          <p:cNvPr id="80" name="Group 79"/>
          <p:cNvGrpSpPr/>
          <p:nvPr/>
        </p:nvGrpSpPr>
        <p:grpSpPr>
          <a:xfrm rot="10800000">
            <a:off x="7592854" y="5518255"/>
            <a:ext cx="1903327" cy="502608"/>
            <a:chOff x="74434" y="4031892"/>
            <a:chExt cx="1407354" cy="390419"/>
          </a:xfrm>
        </p:grpSpPr>
        <p:cxnSp>
          <p:nvCxnSpPr>
            <p:cNvPr id="81" name="Straight Connector 80"/>
            <p:cNvCxnSpPr/>
            <p:nvPr/>
          </p:nvCxnSpPr>
          <p:spPr>
            <a:xfrm flipH="1">
              <a:off x="74434" y="4031892"/>
              <a:ext cx="768185" cy="390419"/>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cxnSp>
          <p:nvCxnSpPr>
            <p:cNvPr id="82" name="Straight Connector 81"/>
            <p:cNvCxnSpPr/>
            <p:nvPr/>
          </p:nvCxnSpPr>
          <p:spPr>
            <a:xfrm flipH="1" flipV="1">
              <a:off x="842619" y="4031892"/>
              <a:ext cx="639169" cy="367775"/>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pSp>
      <p:grpSp>
        <p:nvGrpSpPr>
          <p:cNvPr id="83" name="Group 82"/>
          <p:cNvGrpSpPr/>
          <p:nvPr/>
        </p:nvGrpSpPr>
        <p:grpSpPr>
          <a:xfrm rot="14259867">
            <a:off x="5761239" y="8375476"/>
            <a:ext cx="1811766" cy="528009"/>
            <a:chOff x="74434" y="4031892"/>
            <a:chExt cx="1407354" cy="390419"/>
          </a:xfrm>
        </p:grpSpPr>
        <p:cxnSp>
          <p:nvCxnSpPr>
            <p:cNvPr id="84" name="Straight Connector 83"/>
            <p:cNvCxnSpPr/>
            <p:nvPr/>
          </p:nvCxnSpPr>
          <p:spPr>
            <a:xfrm flipH="1">
              <a:off x="74434" y="4031892"/>
              <a:ext cx="768185" cy="390419"/>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cxnSp>
          <p:nvCxnSpPr>
            <p:cNvPr id="85" name="Straight Connector 84"/>
            <p:cNvCxnSpPr/>
            <p:nvPr/>
          </p:nvCxnSpPr>
          <p:spPr>
            <a:xfrm flipH="1" flipV="1">
              <a:off x="842619" y="4031892"/>
              <a:ext cx="639169" cy="367775"/>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pSp>
      <p:sp>
        <p:nvSpPr>
          <p:cNvPr id="16" name="Oval 15"/>
          <p:cNvSpPr/>
          <p:nvPr/>
        </p:nvSpPr>
        <p:spPr>
          <a:xfrm>
            <a:off x="3848615" y="4674523"/>
            <a:ext cx="1918700" cy="1832780"/>
          </a:xfrm>
          <a:prstGeom prst="ellipse">
            <a:avLst/>
          </a:prstGeom>
          <a:solidFill>
            <a:schemeClr val="bg1"/>
          </a:solidFill>
          <a:ln w="28575" cmpd="sng">
            <a:solidFill>
              <a:schemeClr val="bg1">
                <a:lumMod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rtlCol="0" anchor="ctr"/>
          <a:lstStyle/>
          <a:p>
            <a:pPr algn="ctr"/>
            <a:endParaRPr lang="en-US" dirty="0" err="1" smtClean="0">
              <a:solidFill>
                <a:schemeClr val="tx1"/>
              </a:solidFill>
            </a:endParaRPr>
          </a:p>
        </p:txBody>
      </p:sp>
      <p:sp>
        <p:nvSpPr>
          <p:cNvPr id="41" name="Rectangle 40"/>
          <p:cNvSpPr/>
          <p:nvPr/>
        </p:nvSpPr>
        <p:spPr>
          <a:xfrm>
            <a:off x="316366" y="10270335"/>
            <a:ext cx="2579849" cy="2029277"/>
          </a:xfrm>
          <a:prstGeom prst="rect">
            <a:avLst/>
          </a:prstGeom>
          <a:solidFill>
            <a:srgbClr val="FFFFFF"/>
          </a:solid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600" dirty="0">
                <a:solidFill>
                  <a:srgbClr val="000000"/>
                </a:solidFill>
                <a:latin typeface="+mj-lt"/>
              </a:rPr>
              <a:t>Key activities:</a:t>
            </a:r>
            <a:br>
              <a:rPr lang="en-US" sz="1600" dirty="0">
                <a:solidFill>
                  <a:srgbClr val="000000"/>
                </a:solidFill>
                <a:latin typeface="+mj-lt"/>
              </a:rPr>
            </a:br>
            <a:r>
              <a:rPr lang="en-US" sz="700" dirty="0">
                <a:solidFill>
                  <a:schemeClr val="tx1">
                    <a:lumMod val="75000"/>
                    <a:lumOff val="25000"/>
                  </a:schemeClr>
                </a:solidFill>
              </a:rPr>
              <a:t>What Key Activities do our Value Propositions require? </a:t>
            </a:r>
            <a:br>
              <a:rPr lang="en-US" sz="700" dirty="0">
                <a:solidFill>
                  <a:schemeClr val="tx1">
                    <a:lumMod val="75000"/>
                    <a:lumOff val="25000"/>
                  </a:schemeClr>
                </a:solidFill>
              </a:rPr>
            </a:br>
            <a:r>
              <a:rPr lang="en-US" sz="700" dirty="0">
                <a:solidFill>
                  <a:schemeClr val="tx1">
                    <a:lumMod val="75000"/>
                    <a:lumOff val="25000"/>
                  </a:schemeClr>
                </a:solidFill>
              </a:rPr>
              <a:t>Our Distribution Channels?</a:t>
            </a:r>
            <a:br>
              <a:rPr lang="en-US" sz="700" dirty="0">
                <a:solidFill>
                  <a:schemeClr val="tx1">
                    <a:lumMod val="75000"/>
                    <a:lumOff val="25000"/>
                  </a:schemeClr>
                </a:solidFill>
              </a:rPr>
            </a:br>
            <a:r>
              <a:rPr lang="en-US" sz="700" dirty="0">
                <a:solidFill>
                  <a:schemeClr val="tx1">
                    <a:lumMod val="75000"/>
                    <a:lumOff val="25000"/>
                  </a:schemeClr>
                </a:solidFill>
              </a:rPr>
              <a:t>Customer Relationships?</a:t>
            </a:r>
            <a:br>
              <a:rPr lang="en-US" sz="700" dirty="0">
                <a:solidFill>
                  <a:schemeClr val="tx1">
                    <a:lumMod val="75000"/>
                    <a:lumOff val="25000"/>
                  </a:schemeClr>
                </a:solidFill>
              </a:rPr>
            </a:br>
            <a:r>
              <a:rPr lang="en-US" sz="700" dirty="0">
                <a:solidFill>
                  <a:schemeClr val="tx1">
                    <a:lumMod val="75000"/>
                    <a:lumOff val="25000"/>
                  </a:schemeClr>
                </a:solidFill>
              </a:rPr>
              <a:t>Revenue streams? </a:t>
            </a:r>
          </a:p>
          <a:p>
            <a:endParaRPr lang="en-US" sz="1600" dirty="0">
              <a:solidFill>
                <a:srgbClr val="000000"/>
              </a:solidFill>
              <a:latin typeface="+mj-lt"/>
            </a:endParaRPr>
          </a:p>
        </p:txBody>
      </p:sp>
      <p:sp>
        <p:nvSpPr>
          <p:cNvPr id="42" name="Rectangle 41"/>
          <p:cNvSpPr/>
          <p:nvPr/>
        </p:nvSpPr>
        <p:spPr>
          <a:xfrm>
            <a:off x="3516774" y="10270335"/>
            <a:ext cx="2649186" cy="2029277"/>
          </a:xfrm>
          <a:prstGeom prst="rect">
            <a:avLst/>
          </a:prstGeom>
          <a:solidFill>
            <a:srgbClr val="FFFFFF"/>
          </a:solid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600" dirty="0">
                <a:solidFill>
                  <a:srgbClr val="000000"/>
                </a:solidFill>
                <a:latin typeface="+mj-lt"/>
              </a:rPr>
              <a:t>Key resources:</a:t>
            </a:r>
          </a:p>
          <a:p>
            <a:r>
              <a:rPr lang="en-US" sz="700" dirty="0">
                <a:solidFill>
                  <a:schemeClr val="tx1">
                    <a:lumMod val="75000"/>
                    <a:lumOff val="25000"/>
                  </a:schemeClr>
                </a:solidFill>
              </a:rPr>
              <a:t>What Key Resources do our Value Propositions require? </a:t>
            </a:r>
            <a:br>
              <a:rPr lang="en-US" sz="700" dirty="0">
                <a:solidFill>
                  <a:schemeClr val="tx1">
                    <a:lumMod val="75000"/>
                    <a:lumOff val="25000"/>
                  </a:schemeClr>
                </a:solidFill>
              </a:rPr>
            </a:br>
            <a:r>
              <a:rPr lang="en-US" sz="700" dirty="0">
                <a:solidFill>
                  <a:schemeClr val="tx1">
                    <a:lumMod val="75000"/>
                    <a:lumOff val="25000"/>
                  </a:schemeClr>
                </a:solidFill>
              </a:rPr>
              <a:t>Our Distribution Channels? Customer Relationships? Revenue Streams? </a:t>
            </a:r>
          </a:p>
          <a:p>
            <a:endParaRPr lang="en-US" sz="1600" dirty="0">
              <a:solidFill>
                <a:srgbClr val="000000"/>
              </a:solidFill>
              <a:latin typeface="+mj-lt"/>
            </a:endParaRPr>
          </a:p>
        </p:txBody>
      </p:sp>
      <p:sp>
        <p:nvSpPr>
          <p:cNvPr id="43" name="Rectangle 42"/>
          <p:cNvSpPr/>
          <p:nvPr/>
        </p:nvSpPr>
        <p:spPr>
          <a:xfrm>
            <a:off x="6742424" y="10270335"/>
            <a:ext cx="2579849" cy="2029277"/>
          </a:xfrm>
          <a:prstGeom prst="rect">
            <a:avLst/>
          </a:prstGeom>
          <a:solidFill>
            <a:srgbClr val="FFFFFF"/>
          </a:solid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600" dirty="0">
                <a:solidFill>
                  <a:schemeClr val="tx1"/>
                </a:solidFill>
                <a:latin typeface="+mj-lt"/>
              </a:rPr>
              <a:t>Key partners:</a:t>
            </a:r>
          </a:p>
          <a:p>
            <a:r>
              <a:rPr lang="en-US" sz="700" dirty="0">
                <a:solidFill>
                  <a:schemeClr val="tx1">
                    <a:lumMod val="75000"/>
                    <a:lumOff val="25000"/>
                  </a:schemeClr>
                </a:solidFill>
              </a:rPr>
              <a:t>Who are our Key Partners? </a:t>
            </a:r>
          </a:p>
          <a:p>
            <a:r>
              <a:rPr lang="en-US" sz="700" dirty="0">
                <a:solidFill>
                  <a:schemeClr val="tx1">
                    <a:lumMod val="75000"/>
                    <a:lumOff val="25000"/>
                  </a:schemeClr>
                </a:solidFill>
              </a:rPr>
              <a:t>Who are our key suppliers? </a:t>
            </a:r>
          </a:p>
          <a:p>
            <a:r>
              <a:rPr lang="en-US" sz="700" dirty="0">
                <a:solidFill>
                  <a:schemeClr val="tx1">
                    <a:lumMod val="75000"/>
                    <a:lumOff val="25000"/>
                  </a:schemeClr>
                </a:solidFill>
              </a:rPr>
              <a:t>Which Key Resources are we acquiring from partners? </a:t>
            </a:r>
          </a:p>
          <a:p>
            <a:r>
              <a:rPr lang="en-US" sz="700" dirty="0">
                <a:solidFill>
                  <a:schemeClr val="tx1">
                    <a:lumMod val="75000"/>
                    <a:lumOff val="25000"/>
                  </a:schemeClr>
                </a:solidFill>
              </a:rPr>
              <a:t>Which Key Activities do partners perform? </a:t>
            </a:r>
          </a:p>
          <a:p>
            <a:endParaRPr lang="en-US" sz="1600" dirty="0">
              <a:solidFill>
                <a:schemeClr val="tx1"/>
              </a:solidFill>
              <a:latin typeface="+mj-lt"/>
            </a:endParaRPr>
          </a:p>
        </p:txBody>
      </p:sp>
    </p:spTree>
    <p:extLst>
      <p:ext uri="{BB962C8B-B14F-4D97-AF65-F5344CB8AC3E}">
        <p14:creationId xmlns:p14="http://schemas.microsoft.com/office/powerpoint/2010/main" val="138912287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p:cNvSpPr/>
          <p:nvPr/>
        </p:nvSpPr>
        <p:spPr>
          <a:xfrm>
            <a:off x="2090348" y="-395055"/>
            <a:ext cx="7297991" cy="14279084"/>
          </a:xfrm>
          <a:prstGeom prst="rect">
            <a:avLst/>
          </a:prstGeom>
          <a:noFill/>
        </p:spPr>
        <p:txBody>
          <a:bodyPr wrap="none" lIns="120189" tIns="60094" rIns="120189" bIns="60094">
            <a:spAutoFit/>
          </a:bodyPr>
          <a:lstStyle/>
          <a:p>
            <a:r>
              <a:rPr lang="en-US" sz="92000" dirty="0">
                <a:solidFill>
                  <a:schemeClr val="bg1">
                    <a:lumMod val="85000"/>
                  </a:schemeClr>
                </a:solidFill>
                <a:latin typeface="+mj-lt"/>
              </a:rPr>
              <a:t>€</a:t>
            </a:r>
          </a:p>
        </p:txBody>
      </p:sp>
      <p:sp>
        <p:nvSpPr>
          <p:cNvPr id="5" name="Rectangle 4"/>
          <p:cNvSpPr/>
          <p:nvPr/>
        </p:nvSpPr>
        <p:spPr>
          <a:xfrm>
            <a:off x="805879" y="9455924"/>
            <a:ext cx="1347537" cy="188652"/>
          </a:xfrm>
          <a:prstGeom prst="rect">
            <a:avLst/>
          </a:prstGeom>
          <a:solidFill>
            <a:srgbClr val="BFBFBF"/>
          </a:solidFill>
          <a:ln w="28575" cmpd="sng">
            <a:noFill/>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rtlCol="0" anchor="ctr"/>
          <a:lstStyle/>
          <a:p>
            <a:pPr algn="ctr"/>
            <a:endParaRPr lang="en-US" dirty="0" err="1" smtClean="0">
              <a:solidFill>
                <a:schemeClr val="tx1"/>
              </a:solidFill>
            </a:endParaRPr>
          </a:p>
        </p:txBody>
      </p:sp>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a:latin typeface="+mj-lt"/>
              </a:rPr>
              <a:t>BUSINESS MODEL &amp; MARKET SIZE</a:t>
            </a:r>
            <a:r>
              <a:rPr lang="en-US" dirty="0" smtClean="0">
                <a:latin typeface="+mj-lt"/>
              </a:rPr>
              <a:t> </a:t>
            </a:r>
            <a:r>
              <a:rPr lang="en-US" sz="1300" dirty="0">
                <a:latin typeface="SharpSansNo1-Light"/>
                <a:cs typeface="SharpSansNo1-Light"/>
              </a:rPr>
              <a:t>– Making sure there is the business</a:t>
            </a: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sp>
        <p:nvSpPr>
          <p:cNvPr id="9" name="Rectangle 8"/>
          <p:cNvSpPr/>
          <p:nvPr/>
        </p:nvSpPr>
        <p:spPr>
          <a:xfrm>
            <a:off x="2801077" y="1302092"/>
            <a:ext cx="1921778" cy="3127711"/>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Who pays whom? </a:t>
            </a:r>
            <a:br>
              <a:rPr lang="en-US" sz="1100" dirty="0">
                <a:solidFill>
                  <a:srgbClr val="000000"/>
                </a:solidFill>
                <a:latin typeface="+mj-lt"/>
              </a:rPr>
            </a:br>
            <a:r>
              <a:rPr lang="en-US" sz="1100" dirty="0">
                <a:solidFill>
                  <a:srgbClr val="000000"/>
                </a:solidFill>
                <a:latin typeface="+mj-lt"/>
              </a:rPr>
              <a:t>How much?</a:t>
            </a:r>
          </a:p>
        </p:txBody>
      </p:sp>
      <p:sp>
        <p:nvSpPr>
          <p:cNvPr id="11" name="Rectangle 10"/>
          <p:cNvSpPr/>
          <p:nvPr/>
        </p:nvSpPr>
        <p:spPr>
          <a:xfrm>
            <a:off x="5039840" y="1302092"/>
            <a:ext cx="1921778" cy="3127711"/>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What is the revenue model?</a:t>
            </a:r>
          </a:p>
        </p:txBody>
      </p:sp>
      <p:sp>
        <p:nvSpPr>
          <p:cNvPr id="12" name="Rectangle 11"/>
          <p:cNvSpPr/>
          <p:nvPr/>
        </p:nvSpPr>
        <p:spPr>
          <a:xfrm>
            <a:off x="7300108" y="1302093"/>
            <a:ext cx="1918214" cy="1449903"/>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How are customers paying today? How much?</a:t>
            </a:r>
          </a:p>
        </p:txBody>
      </p:sp>
      <p:sp>
        <p:nvSpPr>
          <p:cNvPr id="13" name="Rectangle 12"/>
          <p:cNvSpPr/>
          <p:nvPr/>
        </p:nvSpPr>
        <p:spPr>
          <a:xfrm>
            <a:off x="2757561" y="8926575"/>
            <a:ext cx="6426774" cy="1334266"/>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Cost structure?</a:t>
            </a:r>
          </a:p>
        </p:txBody>
      </p:sp>
      <p:cxnSp>
        <p:nvCxnSpPr>
          <p:cNvPr id="14" name="Straight Connector 13"/>
          <p:cNvCxnSpPr/>
          <p:nvPr/>
        </p:nvCxnSpPr>
        <p:spPr>
          <a:xfrm>
            <a:off x="518797" y="10692888"/>
            <a:ext cx="8665537" cy="0"/>
          </a:xfrm>
          <a:prstGeom prst="line">
            <a:avLst/>
          </a:prstGeom>
          <a:ln w="28575" cmpd="sng">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
        <p:nvSpPr>
          <p:cNvPr id="18" name="Rectangle 17"/>
          <p:cNvSpPr/>
          <p:nvPr/>
        </p:nvSpPr>
        <p:spPr>
          <a:xfrm>
            <a:off x="2757561" y="10996710"/>
            <a:ext cx="6426774" cy="1100342"/>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Key elements for EBIT?</a:t>
            </a:r>
          </a:p>
        </p:txBody>
      </p:sp>
      <p:sp>
        <p:nvSpPr>
          <p:cNvPr id="23" name="Rectangle 22"/>
          <p:cNvSpPr/>
          <p:nvPr/>
        </p:nvSpPr>
        <p:spPr>
          <a:xfrm>
            <a:off x="805879" y="11267388"/>
            <a:ext cx="1347537" cy="188652"/>
          </a:xfrm>
          <a:prstGeom prst="rect">
            <a:avLst/>
          </a:prstGeom>
          <a:solidFill>
            <a:srgbClr val="BFBFBF"/>
          </a:solidFill>
          <a:ln w="28575" cmpd="sng">
            <a:noFill/>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rtlCol="0" anchor="ctr"/>
          <a:lstStyle/>
          <a:p>
            <a:pPr algn="ctr"/>
            <a:endParaRPr lang="en-US" dirty="0" err="1" smtClean="0">
              <a:solidFill>
                <a:schemeClr val="tx1"/>
              </a:solidFill>
            </a:endParaRPr>
          </a:p>
        </p:txBody>
      </p:sp>
      <p:sp>
        <p:nvSpPr>
          <p:cNvPr id="24" name="Rectangle 23"/>
          <p:cNvSpPr/>
          <p:nvPr/>
        </p:nvSpPr>
        <p:spPr>
          <a:xfrm>
            <a:off x="805879" y="11647673"/>
            <a:ext cx="1347537" cy="188652"/>
          </a:xfrm>
          <a:prstGeom prst="rect">
            <a:avLst/>
          </a:prstGeom>
          <a:solidFill>
            <a:srgbClr val="BFBFBF"/>
          </a:solidFill>
          <a:ln w="28575" cmpd="sng">
            <a:noFill/>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rtlCol="0" anchor="ctr"/>
          <a:lstStyle/>
          <a:p>
            <a:pPr algn="ctr"/>
            <a:endParaRPr lang="en-US" dirty="0" err="1" smtClean="0">
              <a:solidFill>
                <a:schemeClr val="tx1"/>
              </a:solidFill>
            </a:endParaRPr>
          </a:p>
        </p:txBody>
      </p:sp>
      <p:pic>
        <p:nvPicPr>
          <p:cNvPr id="21" name="Picture 20"/>
          <p:cNvPicPr>
            <a:picLocks noChangeAspect="1"/>
          </p:cNvPicPr>
          <p:nvPr/>
        </p:nvPicPr>
        <p:blipFill>
          <a:blip r:embed="rId2"/>
          <a:stretch>
            <a:fillRect/>
          </a:stretch>
        </p:blipFill>
        <p:spPr>
          <a:xfrm rot="16200000">
            <a:off x="8303576" y="11452901"/>
            <a:ext cx="184615" cy="2321464"/>
          </a:xfrm>
          <a:prstGeom prst="rect">
            <a:avLst/>
          </a:prstGeom>
        </p:spPr>
      </p:pic>
      <p:grpSp>
        <p:nvGrpSpPr>
          <p:cNvPr id="22" name="Group 21"/>
          <p:cNvGrpSpPr/>
          <p:nvPr/>
        </p:nvGrpSpPr>
        <p:grpSpPr>
          <a:xfrm>
            <a:off x="448003" y="12350054"/>
            <a:ext cx="3719562" cy="316974"/>
            <a:chOff x="331261" y="9593345"/>
            <a:chExt cx="2750311" cy="246221"/>
          </a:xfrm>
        </p:grpSpPr>
        <p:pic>
          <p:nvPicPr>
            <p:cNvPr id="31" name="Picture 30"/>
            <p:cNvPicPr>
              <a:picLocks noChangeAspect="1"/>
            </p:cNvPicPr>
            <p:nvPr/>
          </p:nvPicPr>
          <p:blipFill>
            <a:blip r:embed="rId3"/>
            <a:stretch>
              <a:fillRect/>
            </a:stretch>
          </p:blipFill>
          <p:spPr>
            <a:xfrm>
              <a:off x="331261" y="9616627"/>
              <a:ext cx="567449" cy="199131"/>
            </a:xfrm>
            <a:prstGeom prst="rect">
              <a:avLst/>
            </a:prstGeom>
          </p:spPr>
        </p:pic>
        <p:sp>
          <p:nvSpPr>
            <p:cNvPr id="32" name="TextBox 31"/>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33" name="TextBox 32"/>
          <p:cNvSpPr txBox="1"/>
          <p:nvPr/>
        </p:nvSpPr>
        <p:spPr>
          <a:xfrm>
            <a:off x="4861496" y="12395175"/>
            <a:ext cx="2102176" cy="336805"/>
          </a:xfrm>
          <a:prstGeom prst="rect">
            <a:avLst/>
          </a:prstGeom>
          <a:noFill/>
        </p:spPr>
        <p:txBody>
          <a:bodyPr wrap="square" lIns="120189" tIns="60094" rIns="120189" bIns="60094" rtlCol="0">
            <a:spAutoFit/>
          </a:bodyPr>
          <a:lstStyle/>
          <a:p>
            <a:r>
              <a:rPr lang="en-US" sz="700" dirty="0">
                <a:solidFill>
                  <a:schemeClr val="bg1">
                    <a:lumMod val="65000"/>
                  </a:schemeClr>
                </a:solidFill>
                <a:latin typeface="SharpSansNo1-Light"/>
                <a:cs typeface="SharpSansNo1-Light"/>
              </a:rPr>
              <a:t>This canvas has elements from the Business Model Canvas </a:t>
            </a:r>
            <a:r>
              <a:rPr lang="en-US" sz="700" dirty="0" err="1">
                <a:solidFill>
                  <a:schemeClr val="bg1">
                    <a:lumMod val="65000"/>
                  </a:schemeClr>
                </a:solidFill>
                <a:latin typeface="SharpSansNo1-Light"/>
                <a:cs typeface="SharpSansNo1-Light"/>
              </a:rPr>
              <a:t>ioriginally</a:t>
            </a:r>
            <a:r>
              <a:rPr lang="en-US" sz="700" dirty="0">
                <a:solidFill>
                  <a:schemeClr val="bg1">
                    <a:lumMod val="65000"/>
                  </a:schemeClr>
                </a:solidFill>
                <a:latin typeface="SharpSansNo1-Light"/>
                <a:cs typeface="SharpSansNo1-Light"/>
              </a:rPr>
              <a:t> by </a:t>
            </a:r>
            <a:r>
              <a:rPr lang="en-US" sz="700" dirty="0" err="1">
                <a:solidFill>
                  <a:schemeClr val="bg1">
                    <a:lumMod val="65000"/>
                  </a:schemeClr>
                </a:solidFill>
                <a:latin typeface="SharpSansNo1-Light"/>
                <a:cs typeface="SharpSansNo1-Light"/>
              </a:rPr>
              <a:t>Strategyzer</a:t>
            </a:r>
            <a:r>
              <a:rPr lang="en-US" sz="700" dirty="0">
                <a:solidFill>
                  <a:schemeClr val="bg1">
                    <a:lumMod val="65000"/>
                  </a:schemeClr>
                </a:solidFill>
                <a:latin typeface="SharpSansNo1-Light"/>
                <a:cs typeface="SharpSansNo1-Light"/>
              </a:rPr>
              <a:t> AG.</a:t>
            </a:r>
          </a:p>
        </p:txBody>
      </p:sp>
      <p:sp>
        <p:nvSpPr>
          <p:cNvPr id="27" name="Rectangle 26"/>
          <p:cNvSpPr/>
          <p:nvPr/>
        </p:nvSpPr>
        <p:spPr>
          <a:xfrm>
            <a:off x="2801076" y="4708236"/>
            <a:ext cx="1931305" cy="1692239"/>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Total addressable market:</a:t>
            </a:r>
          </a:p>
        </p:txBody>
      </p:sp>
      <p:sp>
        <p:nvSpPr>
          <p:cNvPr id="34" name="Rectangle 33"/>
          <p:cNvSpPr/>
          <p:nvPr/>
        </p:nvSpPr>
        <p:spPr>
          <a:xfrm>
            <a:off x="2801076" y="6725056"/>
            <a:ext cx="1931305" cy="1692239"/>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Potential target market:</a:t>
            </a:r>
          </a:p>
        </p:txBody>
      </p:sp>
      <p:sp>
        <p:nvSpPr>
          <p:cNvPr id="35" name="Rectangle 34"/>
          <p:cNvSpPr/>
          <p:nvPr/>
        </p:nvSpPr>
        <p:spPr>
          <a:xfrm>
            <a:off x="5049367" y="4708235"/>
            <a:ext cx="4178482" cy="1100342"/>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1</a:t>
            </a:r>
            <a:r>
              <a:rPr lang="en-US" sz="1100" baseline="30000" dirty="0">
                <a:solidFill>
                  <a:srgbClr val="000000"/>
                </a:solidFill>
                <a:latin typeface="+mj-lt"/>
              </a:rPr>
              <a:t>st</a:t>
            </a:r>
            <a:r>
              <a:rPr lang="en-US" sz="1100" dirty="0">
                <a:solidFill>
                  <a:srgbClr val="000000"/>
                </a:solidFill>
                <a:latin typeface="+mj-lt"/>
              </a:rPr>
              <a:t> year sales:</a:t>
            </a:r>
          </a:p>
        </p:txBody>
      </p:sp>
      <p:sp>
        <p:nvSpPr>
          <p:cNvPr id="36" name="Rectangle 35"/>
          <p:cNvSpPr/>
          <p:nvPr/>
        </p:nvSpPr>
        <p:spPr>
          <a:xfrm>
            <a:off x="5049367" y="6066720"/>
            <a:ext cx="4178482" cy="2350575"/>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Plan for 1</a:t>
            </a:r>
            <a:r>
              <a:rPr lang="en-US" sz="1100" baseline="30000" dirty="0">
                <a:solidFill>
                  <a:srgbClr val="000000"/>
                </a:solidFill>
                <a:latin typeface="+mj-lt"/>
              </a:rPr>
              <a:t>st</a:t>
            </a:r>
            <a:r>
              <a:rPr lang="en-US" sz="1100" dirty="0">
                <a:solidFill>
                  <a:srgbClr val="000000"/>
                </a:solidFill>
                <a:latin typeface="+mj-lt"/>
              </a:rPr>
              <a:t> month sales: </a:t>
            </a:r>
          </a:p>
          <a:p>
            <a:r>
              <a:rPr lang="en-US" sz="700" dirty="0">
                <a:solidFill>
                  <a:srgbClr val="000000"/>
                </a:solidFill>
              </a:rPr>
              <a:t>How much? How? To whom? Who?</a:t>
            </a:r>
          </a:p>
        </p:txBody>
      </p:sp>
      <p:sp>
        <p:nvSpPr>
          <p:cNvPr id="26" name="Rectangle 25"/>
          <p:cNvSpPr/>
          <p:nvPr/>
        </p:nvSpPr>
        <p:spPr>
          <a:xfrm>
            <a:off x="7300108" y="2948189"/>
            <a:ext cx="1918214" cy="1481613"/>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Where and how do you anchor the price perception?</a:t>
            </a:r>
          </a:p>
        </p:txBody>
      </p:sp>
    </p:spTree>
    <p:extLst>
      <p:ext uri="{BB962C8B-B14F-4D97-AF65-F5344CB8AC3E}">
        <p14:creationId xmlns:p14="http://schemas.microsoft.com/office/powerpoint/2010/main" val="6782851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46"/>
          <p:cNvPicPr>
            <a:picLocks noChangeAspect="1"/>
          </p:cNvPicPr>
          <p:nvPr/>
        </p:nvPicPr>
        <p:blipFill>
          <a:blip r:embed="rId2"/>
          <a:stretch>
            <a:fillRect/>
          </a:stretch>
        </p:blipFill>
        <p:spPr>
          <a:xfrm rot="16200000">
            <a:off x="8303576" y="11452901"/>
            <a:ext cx="184615" cy="2321464"/>
          </a:xfrm>
          <a:prstGeom prst="rect">
            <a:avLst/>
          </a:prstGeom>
        </p:spPr>
      </p:pic>
      <p:grpSp>
        <p:nvGrpSpPr>
          <p:cNvPr id="2" name="Group 1"/>
          <p:cNvGrpSpPr/>
          <p:nvPr/>
        </p:nvGrpSpPr>
        <p:grpSpPr>
          <a:xfrm rot="16200000">
            <a:off x="-1246912" y="1740517"/>
            <a:ext cx="12048509" cy="8794676"/>
            <a:chOff x="239113" y="5363644"/>
            <a:chExt cx="6747631" cy="4160185"/>
          </a:xfrm>
        </p:grpSpPr>
        <p:sp>
          <p:nvSpPr>
            <p:cNvPr id="25" name="Rectangle 24"/>
            <p:cNvSpPr/>
            <p:nvPr/>
          </p:nvSpPr>
          <p:spPr>
            <a:xfrm>
              <a:off x="496201" y="5745838"/>
              <a:ext cx="606639" cy="149700"/>
            </a:xfrm>
            <a:prstGeom prst="rect">
              <a:avLst/>
            </a:prstGeom>
            <a:solidFill>
              <a:schemeClr val="bg1">
                <a:lumMod val="50000"/>
              </a:schemeClr>
            </a:solidFill>
            <a:ln>
              <a:no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nSpc>
                  <a:spcPct val="60000"/>
                </a:lnSpc>
              </a:pPr>
              <a:r>
                <a:rPr lang="en-US" sz="1100" dirty="0">
                  <a:solidFill>
                    <a:srgbClr val="000000"/>
                  </a:solidFill>
                  <a:latin typeface="+mj-lt"/>
                  <a:cs typeface="SharpSansNo1-Light"/>
                </a:rPr>
                <a:t>STEPS</a:t>
              </a:r>
            </a:p>
          </p:txBody>
        </p:sp>
        <p:sp>
          <p:nvSpPr>
            <p:cNvPr id="28" name="Rectangle 27"/>
            <p:cNvSpPr/>
            <p:nvPr/>
          </p:nvSpPr>
          <p:spPr>
            <a:xfrm>
              <a:off x="1102908" y="5745838"/>
              <a:ext cx="1414910" cy="149700"/>
            </a:xfrm>
            <a:prstGeom prst="rect">
              <a:avLst/>
            </a:prstGeom>
            <a:solidFill>
              <a:schemeClr val="bg1">
                <a:lumMod val="50000"/>
              </a:schemeClr>
            </a:solidFill>
            <a:ln>
              <a:no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100" dirty="0">
                  <a:solidFill>
                    <a:srgbClr val="000000"/>
                  </a:solidFill>
                  <a:latin typeface="+mj-lt"/>
                  <a:cs typeface="SharpSansNo1-Light"/>
                </a:rPr>
                <a:t>BEFOREHAND</a:t>
              </a:r>
            </a:p>
          </p:txBody>
        </p:sp>
        <p:sp>
          <p:nvSpPr>
            <p:cNvPr id="29" name="Rectangle 28"/>
            <p:cNvSpPr/>
            <p:nvPr/>
          </p:nvSpPr>
          <p:spPr>
            <a:xfrm>
              <a:off x="2482109" y="5745838"/>
              <a:ext cx="2871072" cy="148681"/>
            </a:xfrm>
            <a:prstGeom prst="rect">
              <a:avLst/>
            </a:prstGeom>
            <a:solidFill>
              <a:schemeClr val="bg1">
                <a:lumMod val="50000"/>
              </a:schemeClr>
            </a:solidFill>
            <a:ln>
              <a:no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100" dirty="0">
                  <a:solidFill>
                    <a:srgbClr val="000000"/>
                  </a:solidFill>
                  <a:latin typeface="+mj-lt"/>
                  <a:cs typeface="SharpSansNo1-Light"/>
                </a:rPr>
                <a:t>USING THE SERVICE</a:t>
              </a:r>
            </a:p>
          </p:txBody>
        </p:sp>
        <p:sp>
          <p:nvSpPr>
            <p:cNvPr id="30" name="Rectangle 29"/>
            <p:cNvSpPr/>
            <p:nvPr/>
          </p:nvSpPr>
          <p:spPr>
            <a:xfrm>
              <a:off x="5351339" y="5745838"/>
              <a:ext cx="1486799" cy="149700"/>
            </a:xfrm>
            <a:prstGeom prst="rect">
              <a:avLst/>
            </a:prstGeom>
            <a:solidFill>
              <a:schemeClr val="bg1">
                <a:lumMod val="50000"/>
              </a:schemeClr>
            </a:solidFill>
            <a:ln>
              <a:no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100" dirty="0">
                  <a:solidFill>
                    <a:srgbClr val="000000"/>
                  </a:solidFill>
                  <a:latin typeface="+mj-lt"/>
                  <a:cs typeface="SharpSansNo1-Light"/>
                </a:rPr>
                <a:t>AFTER USE</a:t>
              </a:r>
            </a:p>
          </p:txBody>
        </p:sp>
        <p:sp>
          <p:nvSpPr>
            <p:cNvPr id="8" name="TextBox 7"/>
            <p:cNvSpPr txBox="1"/>
            <p:nvPr/>
          </p:nvSpPr>
          <p:spPr>
            <a:xfrm>
              <a:off x="1320604" y="5896928"/>
              <a:ext cx="1029892" cy="94633"/>
            </a:xfrm>
            <a:prstGeom prst="rect">
              <a:avLst/>
            </a:prstGeom>
            <a:noFill/>
          </p:spPr>
          <p:txBody>
            <a:bodyPr wrap="none" rtlCol="0">
              <a:spAutoFit/>
            </a:bodyPr>
            <a:lstStyle/>
            <a:p>
              <a:r>
                <a:rPr lang="en-US" sz="700" dirty="0">
                  <a:latin typeface="SharpSansNo1-Light"/>
                  <a:cs typeface="SharpSansNo1-Light"/>
                </a:rPr>
                <a:t>NOTICE, UNDERSTAND, BE TRIGGERED</a:t>
              </a:r>
            </a:p>
          </p:txBody>
        </p:sp>
        <p:sp>
          <p:nvSpPr>
            <p:cNvPr id="31" name="TextBox 30"/>
            <p:cNvSpPr txBox="1"/>
            <p:nvPr/>
          </p:nvSpPr>
          <p:spPr>
            <a:xfrm>
              <a:off x="2517818" y="5896928"/>
              <a:ext cx="3365844" cy="94633"/>
            </a:xfrm>
            <a:prstGeom prst="rect">
              <a:avLst/>
            </a:prstGeom>
            <a:noFill/>
          </p:spPr>
          <p:txBody>
            <a:bodyPr wrap="square" rtlCol="0">
              <a:spAutoFit/>
            </a:bodyPr>
            <a:lstStyle/>
            <a:p>
              <a:pPr algn="ctr"/>
              <a:r>
                <a:rPr lang="en-US" sz="700" dirty="0">
                  <a:latin typeface="SharpSansNo1-Light"/>
                  <a:cs typeface="SharpSansNo1-Light"/>
                </a:rPr>
                <a:t>DECIDE TO USE, FIRST USE, HELP WITH PROBLEMS</a:t>
              </a:r>
            </a:p>
          </p:txBody>
        </p:sp>
        <p:sp>
          <p:nvSpPr>
            <p:cNvPr id="32" name="TextBox 31"/>
            <p:cNvSpPr txBox="1"/>
            <p:nvPr/>
          </p:nvSpPr>
          <p:spPr>
            <a:xfrm>
              <a:off x="5253540" y="5896928"/>
              <a:ext cx="1733204" cy="94633"/>
            </a:xfrm>
            <a:prstGeom prst="rect">
              <a:avLst/>
            </a:prstGeom>
            <a:noFill/>
          </p:spPr>
          <p:txBody>
            <a:bodyPr wrap="square" rtlCol="0">
              <a:spAutoFit/>
            </a:bodyPr>
            <a:lstStyle/>
            <a:p>
              <a:pPr algn="ctr"/>
              <a:r>
                <a:rPr lang="en-US" sz="700" dirty="0">
                  <a:latin typeface="SharpSansNo1-Light"/>
                  <a:cs typeface="SharpSansNo1-Light"/>
                </a:rPr>
                <a:t>RELATIONSHIP BUILDING, STIMULATING RE-USE</a:t>
              </a:r>
            </a:p>
          </p:txBody>
        </p:sp>
        <p:sp>
          <p:nvSpPr>
            <p:cNvPr id="33" name="Rectangle 32"/>
            <p:cNvSpPr/>
            <p:nvPr/>
          </p:nvSpPr>
          <p:spPr>
            <a:xfrm rot="16200000">
              <a:off x="5852" y="9025712"/>
              <a:ext cx="772356" cy="146528"/>
            </a:xfrm>
            <a:prstGeom prst="rect">
              <a:avLst/>
            </a:prstGeom>
            <a:solidFill>
              <a:schemeClr val="bg1">
                <a:lumMod val="50000"/>
              </a:schemeClr>
            </a:solidFill>
            <a:ln>
              <a:no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gn="ctr">
                <a:lnSpc>
                  <a:spcPct val="60000"/>
                </a:lnSpc>
              </a:pPr>
              <a:r>
                <a:rPr lang="en-US" sz="1100" dirty="0">
                  <a:solidFill>
                    <a:srgbClr val="000000"/>
                  </a:solidFill>
                  <a:latin typeface="+mj-lt"/>
                  <a:cs typeface="SharpSansNo1-Light"/>
                </a:rPr>
                <a:t>SUPPORT</a:t>
              </a:r>
            </a:p>
          </p:txBody>
        </p:sp>
        <p:sp>
          <p:nvSpPr>
            <p:cNvPr id="34" name="Rectangle 33"/>
            <p:cNvSpPr/>
            <p:nvPr/>
          </p:nvSpPr>
          <p:spPr>
            <a:xfrm>
              <a:off x="499444" y="8710086"/>
              <a:ext cx="606639" cy="775068"/>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70000"/>
                </a:lnSpc>
              </a:pPr>
              <a:r>
                <a:rPr lang="en-US" sz="900" dirty="0">
                  <a:solidFill>
                    <a:srgbClr val="000000"/>
                  </a:solidFill>
                  <a:latin typeface="+mj-lt"/>
                  <a:cs typeface="SharpSansNo1-Light"/>
                </a:rPr>
                <a:t>EXTERNAL </a:t>
              </a:r>
              <a:r>
                <a:rPr lang="en-US" sz="700" dirty="0">
                  <a:solidFill>
                    <a:srgbClr val="000000"/>
                  </a:solidFill>
                  <a:latin typeface="+mj-lt"/>
                  <a:cs typeface="SharpSansNo1-Light"/>
                </a:rPr>
                <a:t>PROCESS</a:t>
              </a:r>
            </a:p>
            <a:p>
              <a:pPr>
                <a:lnSpc>
                  <a:spcPct val="70000"/>
                </a:lnSpc>
              </a:pPr>
              <a:r>
                <a:rPr lang="en-US" sz="700" dirty="0">
                  <a:solidFill>
                    <a:srgbClr val="000000"/>
                  </a:solidFill>
                  <a:latin typeface="SharpSansNo1-Light"/>
                  <a:cs typeface="SharpSansNo1-Light"/>
                </a:rPr>
                <a:t>What happens in the ecosystem?</a:t>
              </a:r>
              <a:endParaRPr lang="en-US" sz="700" dirty="0">
                <a:solidFill>
                  <a:srgbClr val="000000"/>
                </a:solidFill>
                <a:latin typeface="+mj-lt"/>
                <a:cs typeface="SharpSansNo1-Light"/>
              </a:endParaRPr>
            </a:p>
          </p:txBody>
        </p:sp>
        <p:sp>
          <p:nvSpPr>
            <p:cNvPr id="35" name="Rectangle 34"/>
            <p:cNvSpPr/>
            <p:nvPr/>
          </p:nvSpPr>
          <p:spPr>
            <a:xfrm rot="16200000">
              <a:off x="-235161" y="7132258"/>
              <a:ext cx="1251210" cy="149701"/>
            </a:xfrm>
            <a:prstGeom prst="rect">
              <a:avLst/>
            </a:prstGeom>
            <a:solidFill>
              <a:schemeClr val="bg1">
                <a:lumMod val="50000"/>
              </a:schemeClr>
            </a:solidFill>
            <a:ln>
              <a:no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gn="ctr">
                <a:lnSpc>
                  <a:spcPct val="60000"/>
                </a:lnSpc>
              </a:pPr>
              <a:r>
                <a:rPr lang="en-US" sz="1100" dirty="0">
                  <a:solidFill>
                    <a:srgbClr val="000000"/>
                  </a:solidFill>
                  <a:latin typeface="+mj-lt"/>
                  <a:cs typeface="SharpSansNo1-Light"/>
                </a:rPr>
                <a:t>FRONT OFFICE</a:t>
              </a:r>
            </a:p>
          </p:txBody>
        </p:sp>
        <p:sp>
          <p:nvSpPr>
            <p:cNvPr id="36" name="Rectangle 35"/>
            <p:cNvSpPr/>
            <p:nvPr/>
          </p:nvSpPr>
          <p:spPr>
            <a:xfrm>
              <a:off x="496272" y="7231652"/>
              <a:ext cx="606639" cy="601061"/>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70000"/>
                </a:lnSpc>
              </a:pPr>
              <a:r>
                <a:rPr lang="en-US" sz="900" dirty="0">
                  <a:solidFill>
                    <a:srgbClr val="000000"/>
                  </a:solidFill>
                  <a:latin typeface="+mj-lt"/>
                  <a:cs typeface="SharpSansNo1-Light"/>
                </a:rPr>
                <a:t>ACTIVITY</a:t>
              </a:r>
            </a:p>
            <a:p>
              <a:pPr>
                <a:lnSpc>
                  <a:spcPct val="70000"/>
                </a:lnSpc>
              </a:pPr>
              <a:r>
                <a:rPr lang="en-US" sz="700" dirty="0">
                  <a:solidFill>
                    <a:srgbClr val="000000"/>
                  </a:solidFill>
                  <a:latin typeface="SharpSansNo1-Light"/>
                  <a:cs typeface="SharpSansNo1-Light"/>
                </a:rPr>
                <a:t>What happens here?</a:t>
              </a:r>
            </a:p>
            <a:p>
              <a:pPr>
                <a:lnSpc>
                  <a:spcPct val="70000"/>
                </a:lnSpc>
              </a:pPr>
              <a:endParaRPr lang="en-US" sz="900" dirty="0">
                <a:solidFill>
                  <a:srgbClr val="000000"/>
                </a:solidFill>
                <a:latin typeface="+mj-lt"/>
                <a:cs typeface="SharpSansNo1-Light"/>
              </a:endParaRPr>
            </a:p>
          </p:txBody>
        </p:sp>
        <p:sp>
          <p:nvSpPr>
            <p:cNvPr id="39" name="Rectangle 38"/>
            <p:cNvSpPr/>
            <p:nvPr/>
          </p:nvSpPr>
          <p:spPr>
            <a:xfrm rot="16200000">
              <a:off x="-7809" y="8200196"/>
              <a:ext cx="796505" cy="149701"/>
            </a:xfrm>
            <a:prstGeom prst="rect">
              <a:avLst/>
            </a:prstGeom>
            <a:solidFill>
              <a:schemeClr val="bg1">
                <a:lumMod val="50000"/>
              </a:schemeClr>
            </a:solidFill>
            <a:ln>
              <a:no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gn="ctr">
                <a:lnSpc>
                  <a:spcPct val="60000"/>
                </a:lnSpc>
              </a:pPr>
              <a:r>
                <a:rPr lang="en-US" sz="1100" dirty="0">
                  <a:solidFill>
                    <a:srgbClr val="000000"/>
                  </a:solidFill>
                  <a:latin typeface="+mj-lt"/>
                  <a:cs typeface="SharpSansNo1-Light"/>
                </a:rPr>
                <a:t>BACK STAGE</a:t>
              </a:r>
            </a:p>
          </p:txBody>
        </p:sp>
        <p:sp>
          <p:nvSpPr>
            <p:cNvPr id="40" name="Rectangle 39"/>
            <p:cNvSpPr/>
            <p:nvPr/>
          </p:nvSpPr>
          <p:spPr>
            <a:xfrm>
              <a:off x="496269" y="7876794"/>
              <a:ext cx="606639" cy="79650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70000"/>
                </a:lnSpc>
              </a:pPr>
              <a:r>
                <a:rPr lang="en-US" sz="900" dirty="0">
                  <a:solidFill>
                    <a:srgbClr val="000000"/>
                  </a:solidFill>
                  <a:latin typeface="+mj-lt"/>
                  <a:cs typeface="SharpSansNo1-Light"/>
                </a:rPr>
                <a:t>INTERNAL PROCESS</a:t>
              </a:r>
            </a:p>
            <a:p>
              <a:pPr>
                <a:lnSpc>
                  <a:spcPct val="70000"/>
                </a:lnSpc>
              </a:pPr>
              <a:r>
                <a:rPr lang="en-US" sz="700" dirty="0">
                  <a:solidFill>
                    <a:srgbClr val="000000"/>
                  </a:solidFill>
                  <a:latin typeface="SharpSansNo1-Light"/>
                  <a:cs typeface="SharpSansNo1-Light"/>
                </a:rPr>
                <a:t>What do your employees or system do behind the scenes?</a:t>
              </a:r>
            </a:p>
          </p:txBody>
        </p:sp>
        <p:sp>
          <p:nvSpPr>
            <p:cNvPr id="15" name="TextBox 14"/>
            <p:cNvSpPr txBox="1"/>
            <p:nvPr/>
          </p:nvSpPr>
          <p:spPr>
            <a:xfrm>
              <a:off x="528572" y="5363644"/>
              <a:ext cx="1604448" cy="218383"/>
            </a:xfrm>
            <a:prstGeom prst="rect">
              <a:avLst/>
            </a:prstGeom>
            <a:noFill/>
          </p:spPr>
          <p:txBody>
            <a:bodyPr wrap="none" rtlCol="0">
              <a:spAutoFit/>
            </a:bodyPr>
            <a:lstStyle/>
            <a:p>
              <a:r>
                <a:rPr lang="en-US" dirty="0" smtClean="0">
                  <a:latin typeface="+mj-lt"/>
                </a:rPr>
                <a:t>SERVICE BLUEPRINT</a:t>
              </a:r>
              <a:endParaRPr lang="en-US" dirty="0">
                <a:latin typeface="+mj-lt"/>
              </a:endParaRPr>
            </a:p>
          </p:txBody>
        </p:sp>
        <p:sp>
          <p:nvSpPr>
            <p:cNvPr id="43" name="Rectangle 42"/>
            <p:cNvSpPr/>
            <p:nvPr/>
          </p:nvSpPr>
          <p:spPr>
            <a:xfrm>
              <a:off x="239113" y="5672634"/>
              <a:ext cx="6659130" cy="3851195"/>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70000"/>
                </a:lnSpc>
              </a:pPr>
              <a:endParaRPr lang="en-US" sz="700" dirty="0">
                <a:solidFill>
                  <a:srgbClr val="000000"/>
                </a:solidFill>
                <a:latin typeface="SharpSansNo1-Light"/>
                <a:cs typeface="SharpSansNo1-Light"/>
              </a:endParaRPr>
            </a:p>
          </p:txBody>
        </p:sp>
        <p:sp>
          <p:nvSpPr>
            <p:cNvPr id="45" name="Isosceles Triangle 44"/>
            <p:cNvSpPr/>
            <p:nvPr/>
          </p:nvSpPr>
          <p:spPr>
            <a:xfrm rot="5400000">
              <a:off x="2508049" y="5759641"/>
              <a:ext cx="155988" cy="113768"/>
            </a:xfrm>
            <a:prstGeom prst="triangle">
              <a:avLst/>
            </a:prstGeom>
            <a:solidFill>
              <a:schemeClr val="bg1"/>
            </a:solidFill>
            <a:ln w="28575" cmpd="sng">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tx1"/>
                </a:solidFill>
              </a:endParaRPr>
            </a:p>
          </p:txBody>
        </p:sp>
        <p:sp>
          <p:nvSpPr>
            <p:cNvPr id="46" name="Isosceles Triangle 45"/>
            <p:cNvSpPr/>
            <p:nvPr/>
          </p:nvSpPr>
          <p:spPr>
            <a:xfrm rot="5400000">
              <a:off x="5292883" y="5764611"/>
              <a:ext cx="155988" cy="113768"/>
            </a:xfrm>
            <a:prstGeom prst="triangle">
              <a:avLst/>
            </a:prstGeom>
            <a:solidFill>
              <a:schemeClr val="bg1"/>
            </a:solidFill>
            <a:ln w="28575" cmpd="sng">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solidFill>
                  <a:schemeClr val="tx1"/>
                </a:solidFill>
              </a:endParaRPr>
            </a:p>
          </p:txBody>
        </p:sp>
        <p:sp>
          <p:nvSpPr>
            <p:cNvPr id="48" name="Rectangle 47"/>
            <p:cNvSpPr/>
            <p:nvPr/>
          </p:nvSpPr>
          <p:spPr>
            <a:xfrm>
              <a:off x="493029" y="6581503"/>
              <a:ext cx="606639" cy="601061"/>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70000"/>
                </a:lnSpc>
              </a:pPr>
              <a:r>
                <a:rPr lang="en-US" sz="900" dirty="0">
                  <a:solidFill>
                    <a:srgbClr val="000000"/>
                  </a:solidFill>
                  <a:latin typeface="+mj-lt"/>
                  <a:cs typeface="SharpSansNo1-Light"/>
                </a:rPr>
                <a:t>TOUCH POINT</a:t>
              </a:r>
            </a:p>
            <a:p>
              <a:pPr>
                <a:lnSpc>
                  <a:spcPct val="70000"/>
                </a:lnSpc>
              </a:pPr>
              <a:r>
                <a:rPr lang="en-US" sz="700" dirty="0">
                  <a:solidFill>
                    <a:srgbClr val="000000"/>
                  </a:solidFill>
                  <a:latin typeface="SharpSansNo1-Light"/>
                  <a:cs typeface="SharpSansNo1-Light"/>
                </a:rPr>
                <a:t>What do the user and employee use for this?</a:t>
              </a:r>
            </a:p>
          </p:txBody>
        </p:sp>
        <p:sp>
          <p:nvSpPr>
            <p:cNvPr id="49" name="Rectangle 48"/>
            <p:cNvSpPr/>
            <p:nvPr/>
          </p:nvSpPr>
          <p:spPr>
            <a:xfrm rot="16200000">
              <a:off x="89914" y="6163998"/>
              <a:ext cx="601062" cy="149701"/>
            </a:xfrm>
            <a:prstGeom prst="rect">
              <a:avLst/>
            </a:prstGeom>
            <a:solidFill>
              <a:schemeClr val="bg1">
                <a:lumMod val="50000"/>
              </a:schemeClr>
            </a:solidFill>
            <a:ln>
              <a:no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gn="ctr">
                <a:lnSpc>
                  <a:spcPct val="60000"/>
                </a:lnSpc>
              </a:pPr>
              <a:r>
                <a:rPr lang="en-US" sz="1100" dirty="0">
                  <a:solidFill>
                    <a:srgbClr val="000000"/>
                  </a:solidFill>
                  <a:latin typeface="+mj-lt"/>
                  <a:cs typeface="SharpSansNo1-Light"/>
                </a:rPr>
                <a:t>USER</a:t>
              </a:r>
            </a:p>
          </p:txBody>
        </p:sp>
        <p:sp>
          <p:nvSpPr>
            <p:cNvPr id="50" name="Rectangle 49"/>
            <p:cNvSpPr/>
            <p:nvPr/>
          </p:nvSpPr>
          <p:spPr>
            <a:xfrm>
              <a:off x="496272" y="5938318"/>
              <a:ext cx="606639" cy="601061"/>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nSpc>
                  <a:spcPct val="70000"/>
                </a:lnSpc>
              </a:pPr>
              <a:r>
                <a:rPr lang="en-US" sz="900" dirty="0">
                  <a:solidFill>
                    <a:srgbClr val="000000"/>
                  </a:solidFill>
                  <a:latin typeface="+mj-lt"/>
                  <a:cs typeface="SharpSansNo1-Light"/>
                </a:rPr>
                <a:t>ACTIVITY</a:t>
              </a:r>
            </a:p>
            <a:p>
              <a:pPr>
                <a:lnSpc>
                  <a:spcPct val="70000"/>
                </a:lnSpc>
              </a:pPr>
              <a:r>
                <a:rPr lang="en-US" sz="700" dirty="0">
                  <a:solidFill>
                    <a:srgbClr val="000000"/>
                  </a:solidFill>
                  <a:latin typeface="SharpSansNo1-Light"/>
                  <a:cs typeface="SharpSansNo1-Light"/>
                </a:rPr>
                <a:t>What does the user do in this step?</a:t>
              </a:r>
            </a:p>
            <a:p>
              <a:pPr>
                <a:lnSpc>
                  <a:spcPct val="70000"/>
                </a:lnSpc>
              </a:pPr>
              <a:endParaRPr lang="en-US" sz="900" dirty="0">
                <a:solidFill>
                  <a:srgbClr val="000000"/>
                </a:solidFill>
                <a:latin typeface="+mj-lt"/>
                <a:cs typeface="SharpSansNo1-Light"/>
              </a:endParaRPr>
            </a:p>
          </p:txBody>
        </p:sp>
        <p:cxnSp>
          <p:nvCxnSpPr>
            <p:cNvPr id="3" name="Straight Connector 2"/>
            <p:cNvCxnSpPr/>
            <p:nvPr/>
          </p:nvCxnSpPr>
          <p:spPr>
            <a:xfrm>
              <a:off x="1153281" y="7853087"/>
              <a:ext cx="5744962" cy="0"/>
            </a:xfrm>
            <a:prstGeom prst="line">
              <a:avLst/>
            </a:prstGeom>
            <a:ln w="28575" cmpd="sng"/>
          </p:spPr>
          <p:style>
            <a:lnRef idx="1">
              <a:schemeClr val="dk1"/>
            </a:lnRef>
            <a:fillRef idx="0">
              <a:schemeClr val="dk1"/>
            </a:fillRef>
            <a:effectRef idx="0">
              <a:schemeClr val="dk1"/>
            </a:effectRef>
            <a:fontRef idx="minor">
              <a:schemeClr val="tx1"/>
            </a:fontRef>
          </p:style>
        </p:cxnSp>
      </p:grpSp>
      <p:grpSp>
        <p:nvGrpSpPr>
          <p:cNvPr id="37" name="Group 36"/>
          <p:cNvGrpSpPr/>
          <p:nvPr/>
        </p:nvGrpSpPr>
        <p:grpSpPr>
          <a:xfrm>
            <a:off x="349243" y="12390928"/>
            <a:ext cx="3719562" cy="316974"/>
            <a:chOff x="331261" y="9593345"/>
            <a:chExt cx="2750311" cy="246221"/>
          </a:xfrm>
        </p:grpSpPr>
        <p:pic>
          <p:nvPicPr>
            <p:cNvPr id="38" name="Picture 37"/>
            <p:cNvPicPr>
              <a:picLocks noChangeAspect="1"/>
            </p:cNvPicPr>
            <p:nvPr/>
          </p:nvPicPr>
          <p:blipFill>
            <a:blip r:embed="rId3"/>
            <a:stretch>
              <a:fillRect/>
            </a:stretch>
          </p:blipFill>
          <p:spPr>
            <a:xfrm>
              <a:off x="331261" y="9616627"/>
              <a:ext cx="567449" cy="199131"/>
            </a:xfrm>
            <a:prstGeom prst="rect">
              <a:avLst/>
            </a:prstGeom>
          </p:spPr>
        </p:pic>
        <p:sp>
          <p:nvSpPr>
            <p:cNvPr id="41" name="TextBox 40"/>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Tree>
    <p:extLst>
      <p:ext uri="{BB962C8B-B14F-4D97-AF65-F5344CB8AC3E}">
        <p14:creationId xmlns:p14="http://schemas.microsoft.com/office/powerpoint/2010/main" val="128737151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813859"/>
          </a:xfrm>
          <a:prstGeom prst="rect">
            <a:avLst/>
          </a:prstGeom>
          <a:noFill/>
        </p:spPr>
        <p:txBody>
          <a:bodyPr wrap="square" lIns="120189" tIns="60094" rIns="120189" bIns="60094" rtlCol="0">
            <a:spAutoFit/>
          </a:bodyPr>
          <a:lstStyle/>
          <a:p>
            <a:r>
              <a:rPr lang="en-US" sz="3200" dirty="0">
                <a:latin typeface="+mj-lt"/>
              </a:rPr>
              <a:t>EXPERIMENTING </a:t>
            </a:r>
            <a:r>
              <a:rPr lang="en-US" sz="1300" dirty="0">
                <a:latin typeface="SharpSansNo1-Light"/>
                <a:cs typeface="SharpSansNo1-Light"/>
              </a:rPr>
              <a:t>-  Finding the answers before building it..</a:t>
            </a:r>
          </a:p>
          <a:p>
            <a:endParaRPr lang="en-US" sz="1300" dirty="0">
              <a:latin typeface="SharpSansNo1-Light"/>
              <a:cs typeface="SharpSansNo1-Light"/>
            </a:endParaRP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sp>
        <p:nvSpPr>
          <p:cNvPr id="2" name="Rectangle 1"/>
          <p:cNvSpPr/>
          <p:nvPr/>
        </p:nvSpPr>
        <p:spPr>
          <a:xfrm>
            <a:off x="976572" y="1339588"/>
            <a:ext cx="1845869" cy="290639"/>
          </a:xfrm>
          <a:prstGeom prst="rect">
            <a:avLst/>
          </a:prstGeom>
        </p:spPr>
        <p:txBody>
          <a:bodyPr wrap="square" lIns="120189" tIns="60094" rIns="120189" bIns="60094">
            <a:spAutoFit/>
          </a:bodyPr>
          <a:lstStyle/>
          <a:p>
            <a:pPr algn="ctr"/>
            <a:r>
              <a:rPr lang="en-US" sz="1100" dirty="0">
                <a:solidFill>
                  <a:srgbClr val="000000"/>
                </a:solidFill>
                <a:latin typeface="+mj-lt"/>
                <a:cs typeface="SharpSansNo1-Light"/>
              </a:rPr>
              <a:t>OUR MAIN ASSUMPTIONS</a:t>
            </a:r>
          </a:p>
        </p:txBody>
      </p:sp>
      <p:sp>
        <p:nvSpPr>
          <p:cNvPr id="7" name="Rectangle 6"/>
          <p:cNvSpPr/>
          <p:nvPr/>
        </p:nvSpPr>
        <p:spPr>
          <a:xfrm>
            <a:off x="925297" y="11671555"/>
            <a:ext cx="7539595" cy="506082"/>
          </a:xfrm>
          <a:prstGeom prst="rect">
            <a:avLst/>
          </a:prstGeom>
        </p:spPr>
        <p:txBody>
          <a:bodyPr wrap="none" lIns="120189" tIns="60094" rIns="120189" bIns="60094">
            <a:spAutoFit/>
          </a:bodyPr>
          <a:lstStyle/>
          <a:p>
            <a:r>
              <a:rPr lang="en-US" sz="2500" dirty="0">
                <a:solidFill>
                  <a:schemeClr val="tx1">
                    <a:lumMod val="50000"/>
                    <a:lumOff val="50000"/>
                  </a:schemeClr>
                </a:solidFill>
                <a:latin typeface="+mj-lt"/>
                <a:cs typeface="SharpSansNo1-Light"/>
              </a:rPr>
              <a:t>DO YOU THINK? DO YOU KNOW? DID YOU </a:t>
            </a:r>
            <a:r>
              <a:rPr lang="en-US" sz="2500" dirty="0">
                <a:solidFill>
                  <a:srgbClr val="FF6600"/>
                </a:solidFill>
                <a:latin typeface="+mj-lt"/>
                <a:cs typeface="SharpSansNo1-Light"/>
              </a:rPr>
              <a:t>CHECK</a:t>
            </a:r>
            <a:r>
              <a:rPr lang="en-US" sz="2500" dirty="0">
                <a:solidFill>
                  <a:schemeClr val="tx1">
                    <a:lumMod val="50000"/>
                    <a:lumOff val="50000"/>
                  </a:schemeClr>
                </a:solidFill>
                <a:latin typeface="+mj-lt"/>
                <a:cs typeface="SharpSansNo1-Light"/>
              </a:rPr>
              <a:t>?</a:t>
            </a:r>
          </a:p>
        </p:txBody>
      </p:sp>
      <p:sp>
        <p:nvSpPr>
          <p:cNvPr id="11" name="Rectangle 10"/>
          <p:cNvSpPr/>
          <p:nvPr/>
        </p:nvSpPr>
        <p:spPr>
          <a:xfrm>
            <a:off x="2822440" y="1339588"/>
            <a:ext cx="1922807" cy="290639"/>
          </a:xfrm>
          <a:prstGeom prst="rect">
            <a:avLst/>
          </a:prstGeom>
        </p:spPr>
        <p:txBody>
          <a:bodyPr wrap="square" lIns="120189" tIns="60094" rIns="120189" bIns="60094">
            <a:spAutoFit/>
          </a:bodyPr>
          <a:lstStyle/>
          <a:p>
            <a:pPr algn="ctr"/>
            <a:r>
              <a:rPr lang="en-US" sz="1100" dirty="0">
                <a:solidFill>
                  <a:srgbClr val="000000"/>
                </a:solidFill>
                <a:latin typeface="+mj-lt"/>
                <a:cs typeface="SharpSansNo1-Light"/>
              </a:rPr>
              <a:t>HOW TO EXPERIMENT</a:t>
            </a:r>
          </a:p>
        </p:txBody>
      </p:sp>
      <p:sp>
        <p:nvSpPr>
          <p:cNvPr id="13" name="Rectangle 12"/>
          <p:cNvSpPr/>
          <p:nvPr/>
        </p:nvSpPr>
        <p:spPr>
          <a:xfrm>
            <a:off x="4745247" y="1339588"/>
            <a:ext cx="1650994" cy="290639"/>
          </a:xfrm>
          <a:prstGeom prst="rect">
            <a:avLst/>
          </a:prstGeom>
        </p:spPr>
        <p:txBody>
          <a:bodyPr wrap="square" lIns="120189" tIns="60094" rIns="120189" bIns="60094">
            <a:spAutoFit/>
          </a:bodyPr>
          <a:lstStyle/>
          <a:p>
            <a:pPr algn="ctr"/>
            <a:r>
              <a:rPr lang="en-US" sz="1100" dirty="0">
                <a:solidFill>
                  <a:srgbClr val="000000"/>
                </a:solidFill>
                <a:latin typeface="+mj-lt"/>
                <a:cs typeface="SharpSansNo1-Light"/>
              </a:rPr>
              <a:t>SUCCESS CRITERIA</a:t>
            </a:r>
          </a:p>
        </p:txBody>
      </p:sp>
      <p:graphicFrame>
        <p:nvGraphicFramePr>
          <p:cNvPr id="5" name="Table 4"/>
          <p:cNvGraphicFramePr>
            <a:graphicFrameLocks noGrp="1"/>
          </p:cNvGraphicFramePr>
          <p:nvPr>
            <p:extLst>
              <p:ext uri="{D42A27DB-BD31-4B8C-83A1-F6EECF244321}">
                <p14:modId xmlns:p14="http://schemas.microsoft.com/office/powerpoint/2010/main" val="4049287422"/>
              </p:ext>
            </p:extLst>
          </p:nvPr>
        </p:nvGraphicFramePr>
        <p:xfrm>
          <a:off x="976569" y="1666721"/>
          <a:ext cx="7563024" cy="9984960"/>
        </p:xfrm>
        <a:graphic>
          <a:graphicData uri="http://schemas.openxmlformats.org/drawingml/2006/table">
            <a:tbl>
              <a:tblPr firstRow="1" bandRow="1">
                <a:tableStyleId>{2D5ABB26-0587-4C30-8999-92F81FD0307C}</a:tableStyleId>
              </a:tblPr>
              <a:tblGrid>
                <a:gridCol w="1890756"/>
                <a:gridCol w="1890756"/>
                <a:gridCol w="1890756"/>
                <a:gridCol w="1890756"/>
              </a:tblGrid>
              <a:tr h="1248120">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r>
              <a:tr h="1248120">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r>
              <a:tr h="1248120">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r>
              <a:tr h="1248120">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r>
              <a:tr h="1248120">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r>
              <a:tr h="1248120">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r>
              <a:tr h="1248120">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r>
              <a:tr h="1248120">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srgbClr val="BFBFBF"/>
                      </a:solidFill>
                      <a:prstDash val="sysDash"/>
                      <a:round/>
                      <a:headEnd type="none" w="med" len="med"/>
                      <a:tailEnd type="none" w="med" len="med"/>
                    </a:lnL>
                    <a:lnR w="12700" cap="flat" cmpd="sng" algn="ctr">
                      <a:solidFill>
                        <a:srgbClr val="BFBFBF"/>
                      </a:solidFill>
                      <a:prstDash val="sysDash"/>
                      <a:round/>
                      <a:headEnd type="none" w="med" len="med"/>
                      <a:tailEnd type="none" w="med" len="med"/>
                    </a:lnR>
                    <a:lnT w="12700" cap="flat" cmpd="sng" algn="ctr">
                      <a:solidFill>
                        <a:srgbClr val="BFBFBF"/>
                      </a:solidFill>
                      <a:prstDash val="sysDash"/>
                      <a:round/>
                      <a:headEnd type="none" w="med" len="med"/>
                      <a:tailEnd type="none" w="med" len="med"/>
                    </a:lnT>
                    <a:lnB w="12700" cap="flat" cmpd="sng" algn="ctr">
                      <a:solidFill>
                        <a:srgbClr val="BFBFBF"/>
                      </a:solidFill>
                      <a:prstDash val="sysDash"/>
                      <a:round/>
                      <a:headEnd type="none" w="med" len="med"/>
                      <a:tailEnd type="none" w="med" len="med"/>
                    </a:lnB>
                    <a:lnTlToBr w="12700" cmpd="sng">
                      <a:noFill/>
                      <a:prstDash val="solid"/>
                    </a:lnTlToBr>
                    <a:lnBlToTr w="12700" cmpd="sng">
                      <a:noFill/>
                      <a:prstDash val="solid"/>
                    </a:lnBlToTr>
                  </a:tcPr>
                </a:tc>
              </a:tr>
            </a:tbl>
          </a:graphicData>
        </a:graphic>
      </p:graphicFrame>
      <p:sp>
        <p:nvSpPr>
          <p:cNvPr id="15" name="Rectangle 14"/>
          <p:cNvSpPr/>
          <p:nvPr/>
        </p:nvSpPr>
        <p:spPr>
          <a:xfrm>
            <a:off x="6629613" y="1339588"/>
            <a:ext cx="1743341" cy="290639"/>
          </a:xfrm>
          <a:prstGeom prst="rect">
            <a:avLst/>
          </a:prstGeom>
        </p:spPr>
        <p:txBody>
          <a:bodyPr wrap="square" lIns="120189" tIns="60094" rIns="120189" bIns="60094">
            <a:spAutoFit/>
          </a:bodyPr>
          <a:lstStyle/>
          <a:p>
            <a:pPr algn="ctr"/>
            <a:r>
              <a:rPr lang="en-US" sz="1100" dirty="0">
                <a:solidFill>
                  <a:srgbClr val="000000"/>
                </a:solidFill>
                <a:latin typeface="+mj-lt"/>
                <a:cs typeface="SharpSansNo1-Light"/>
              </a:rPr>
              <a:t>KEY FINDINGS</a:t>
            </a:r>
          </a:p>
        </p:txBody>
      </p:sp>
      <p:sp>
        <p:nvSpPr>
          <p:cNvPr id="16" name="Rectangle 15"/>
          <p:cNvSpPr/>
          <p:nvPr/>
        </p:nvSpPr>
        <p:spPr>
          <a:xfrm rot="16200000">
            <a:off x="-4965908" y="6354096"/>
            <a:ext cx="11343841" cy="541115"/>
          </a:xfrm>
          <a:prstGeom prst="rect">
            <a:avLst/>
          </a:prstGeom>
        </p:spPr>
        <p:txBody>
          <a:bodyPr wrap="square" lIns="120189" tIns="60094" rIns="120189" bIns="60094">
            <a:spAutoFit/>
          </a:bodyPr>
          <a:lstStyle/>
          <a:p>
            <a:pPr algn="ctr"/>
            <a:r>
              <a:rPr lang="en-US" sz="2600" dirty="0">
                <a:solidFill>
                  <a:srgbClr val="A6A6A6"/>
                </a:solidFill>
                <a:latin typeface="+mj-lt"/>
                <a:cs typeface="SharpSansNo1-Light"/>
              </a:rPr>
              <a:t>IF THE CONCEPT/BUSINESS WON’T WORK IT FAILS DUE TO:</a:t>
            </a:r>
          </a:p>
        </p:txBody>
      </p:sp>
      <p:pic>
        <p:nvPicPr>
          <p:cNvPr id="18" name="Picture 17"/>
          <p:cNvPicPr>
            <a:picLocks noChangeAspect="1"/>
          </p:cNvPicPr>
          <p:nvPr/>
        </p:nvPicPr>
        <p:blipFill>
          <a:blip r:embed="rId2"/>
          <a:stretch>
            <a:fillRect/>
          </a:stretch>
        </p:blipFill>
        <p:spPr>
          <a:xfrm rot="16200000">
            <a:off x="8303576" y="11452901"/>
            <a:ext cx="184615" cy="2321464"/>
          </a:xfrm>
          <a:prstGeom prst="rect">
            <a:avLst/>
          </a:prstGeom>
        </p:spPr>
      </p:pic>
      <p:grpSp>
        <p:nvGrpSpPr>
          <p:cNvPr id="12" name="Group 11"/>
          <p:cNvGrpSpPr/>
          <p:nvPr/>
        </p:nvGrpSpPr>
        <p:grpSpPr>
          <a:xfrm>
            <a:off x="598290" y="12350054"/>
            <a:ext cx="3719562" cy="316974"/>
            <a:chOff x="331261" y="9593345"/>
            <a:chExt cx="2750311" cy="246221"/>
          </a:xfrm>
        </p:grpSpPr>
        <p:pic>
          <p:nvPicPr>
            <p:cNvPr id="14" name="Picture 13"/>
            <p:cNvPicPr>
              <a:picLocks noChangeAspect="1"/>
            </p:cNvPicPr>
            <p:nvPr/>
          </p:nvPicPr>
          <p:blipFill>
            <a:blip r:embed="rId3"/>
            <a:stretch>
              <a:fillRect/>
            </a:stretch>
          </p:blipFill>
          <p:spPr>
            <a:xfrm>
              <a:off x="331261" y="9616627"/>
              <a:ext cx="567449" cy="199131"/>
            </a:xfrm>
            <a:prstGeom prst="rect">
              <a:avLst/>
            </a:prstGeom>
          </p:spPr>
        </p:pic>
        <p:sp>
          <p:nvSpPr>
            <p:cNvPr id="17" name="TextBox 16"/>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Tree>
    <p:extLst>
      <p:ext uri="{BB962C8B-B14F-4D97-AF65-F5344CB8AC3E}">
        <p14:creationId xmlns:p14="http://schemas.microsoft.com/office/powerpoint/2010/main" val="337230285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a:latin typeface="+mj-lt"/>
              </a:rPr>
              <a:t>MINIMUM VIABLE PRODUCT</a:t>
            </a:r>
            <a:r>
              <a:rPr lang="en-US" sz="1300" dirty="0">
                <a:latin typeface="SharpSansNo1-Light"/>
                <a:cs typeface="SharpSansNo1-Light"/>
              </a:rPr>
              <a:t>-  nothing but the essential</a:t>
            </a: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sp>
        <p:nvSpPr>
          <p:cNvPr id="26" name="Rectangle 25"/>
          <p:cNvSpPr/>
          <p:nvPr/>
        </p:nvSpPr>
        <p:spPr>
          <a:xfrm>
            <a:off x="531519" y="1284392"/>
            <a:ext cx="8612068" cy="5239025"/>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300" dirty="0">
                <a:solidFill>
                  <a:srgbClr val="000000"/>
                </a:solidFill>
                <a:latin typeface="+mj-lt"/>
                <a:cs typeface="SharpSansNo1-Light"/>
              </a:rPr>
              <a:t>What is in the MVP?</a:t>
            </a:r>
          </a:p>
        </p:txBody>
      </p:sp>
      <p:sp>
        <p:nvSpPr>
          <p:cNvPr id="23" name="TextBox 22"/>
          <p:cNvSpPr txBox="1"/>
          <p:nvPr/>
        </p:nvSpPr>
        <p:spPr>
          <a:xfrm>
            <a:off x="2322771" y="183840"/>
            <a:ext cx="2911866" cy="367583"/>
          </a:xfrm>
          <a:prstGeom prst="rect">
            <a:avLst/>
          </a:prstGeom>
          <a:noFill/>
        </p:spPr>
        <p:txBody>
          <a:bodyPr wrap="square" lIns="120189" tIns="60094" rIns="120189" bIns="60094" rtlCol="0">
            <a:spAutoFit/>
          </a:bodyPr>
          <a:lstStyle/>
          <a:p>
            <a:r>
              <a:rPr lang="en-US" sz="1600" dirty="0">
                <a:solidFill>
                  <a:srgbClr val="FF6600"/>
                </a:solidFill>
                <a:latin typeface="+mj-lt"/>
              </a:rPr>
              <a:t>LOVABLE  </a:t>
            </a:r>
            <a:endParaRPr lang="en-US" sz="1600" dirty="0">
              <a:solidFill>
                <a:srgbClr val="FF6600"/>
              </a:solidFill>
              <a:latin typeface="SharpSansNo1-Light"/>
              <a:cs typeface="SharpSansNo1-Light"/>
            </a:endParaRPr>
          </a:p>
        </p:txBody>
      </p:sp>
      <p:cxnSp>
        <p:nvCxnSpPr>
          <p:cNvPr id="3" name="Straight Connector 2"/>
          <p:cNvCxnSpPr/>
          <p:nvPr/>
        </p:nvCxnSpPr>
        <p:spPr>
          <a:xfrm>
            <a:off x="2347906" y="564361"/>
            <a:ext cx="984839" cy="202491"/>
          </a:xfrm>
          <a:prstGeom prst="line">
            <a:avLst/>
          </a:prstGeom>
          <a:ln w="28575" cmpd="sng">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27" name="Straight Connector 26"/>
          <p:cNvCxnSpPr/>
          <p:nvPr/>
        </p:nvCxnSpPr>
        <p:spPr>
          <a:xfrm flipV="1">
            <a:off x="2347906" y="564362"/>
            <a:ext cx="984839" cy="196193"/>
          </a:xfrm>
          <a:prstGeom prst="line">
            <a:avLst/>
          </a:prstGeom>
          <a:ln w="28575" cmpd="sng">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37" name="Rectangle 36"/>
          <p:cNvSpPr/>
          <p:nvPr/>
        </p:nvSpPr>
        <p:spPr>
          <a:xfrm>
            <a:off x="531519" y="6983858"/>
            <a:ext cx="8612068" cy="5239025"/>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300" dirty="0">
                <a:solidFill>
                  <a:srgbClr val="000000"/>
                </a:solidFill>
                <a:latin typeface="+mj-lt"/>
                <a:cs typeface="SharpSansNo1-Light"/>
              </a:rPr>
              <a:t>What is not in the MVP?</a:t>
            </a:r>
          </a:p>
        </p:txBody>
      </p:sp>
      <p:pic>
        <p:nvPicPr>
          <p:cNvPr id="38" name="Picture 37"/>
          <p:cNvPicPr>
            <a:picLocks noChangeAspect="1"/>
          </p:cNvPicPr>
          <p:nvPr/>
        </p:nvPicPr>
        <p:blipFill rotWithShape="1">
          <a:blip r:embed="rId2" cstate="print">
            <a:grayscl/>
            <a:alphaModFix amt="51000"/>
            <a:extLst>
              <a:ext uri="{28A0092B-C50C-407E-A947-70E740481C1C}">
                <a14:useLocalDpi xmlns:a14="http://schemas.microsoft.com/office/drawing/2010/main"/>
              </a:ext>
            </a:extLst>
          </a:blip>
          <a:srcRect r="-6029"/>
          <a:stretch/>
        </p:blipFill>
        <p:spPr>
          <a:xfrm>
            <a:off x="7141801" y="1416515"/>
            <a:ext cx="2001787" cy="820131"/>
          </a:xfrm>
          <a:prstGeom prst="rect">
            <a:avLst/>
          </a:prstGeom>
        </p:spPr>
      </p:pic>
      <p:cxnSp>
        <p:nvCxnSpPr>
          <p:cNvPr id="41" name="Straight Connector 40"/>
          <p:cNvCxnSpPr/>
          <p:nvPr/>
        </p:nvCxnSpPr>
        <p:spPr>
          <a:xfrm>
            <a:off x="6339613" y="1416516"/>
            <a:ext cx="0" cy="4908933"/>
          </a:xfrm>
          <a:prstGeom prst="line">
            <a:avLst/>
          </a:prstGeom>
          <a:ln w="12700" cmpd="sng">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pic>
        <p:nvPicPr>
          <p:cNvPr id="42" name="Picture 41"/>
          <p:cNvPicPr>
            <a:picLocks noChangeAspect="1"/>
          </p:cNvPicPr>
          <p:nvPr/>
        </p:nvPicPr>
        <p:blipFill rotWithShape="1">
          <a:blip r:embed="rId2" cstate="print">
            <a:grayscl/>
            <a:alphaModFix amt="51000"/>
            <a:extLst>
              <a:ext uri="{28A0092B-C50C-407E-A947-70E740481C1C}">
                <a14:useLocalDpi xmlns:a14="http://schemas.microsoft.com/office/drawing/2010/main"/>
              </a:ext>
            </a:extLst>
          </a:blip>
          <a:srcRect r="-6029"/>
          <a:stretch/>
        </p:blipFill>
        <p:spPr>
          <a:xfrm>
            <a:off x="7129124" y="7132280"/>
            <a:ext cx="2001787" cy="820131"/>
          </a:xfrm>
          <a:prstGeom prst="rect">
            <a:avLst/>
          </a:prstGeom>
        </p:spPr>
      </p:pic>
      <p:cxnSp>
        <p:nvCxnSpPr>
          <p:cNvPr id="44" name="Straight Connector 43"/>
          <p:cNvCxnSpPr/>
          <p:nvPr/>
        </p:nvCxnSpPr>
        <p:spPr>
          <a:xfrm>
            <a:off x="6326936" y="7132280"/>
            <a:ext cx="0" cy="4908933"/>
          </a:xfrm>
          <a:prstGeom prst="line">
            <a:avLst/>
          </a:prstGeom>
          <a:ln w="12700" cmpd="sng">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pic>
        <p:nvPicPr>
          <p:cNvPr id="49" name="Picture 48"/>
          <p:cNvPicPr>
            <a:picLocks noChangeAspect="1"/>
          </p:cNvPicPr>
          <p:nvPr/>
        </p:nvPicPr>
        <p:blipFill>
          <a:blip r:embed="rId3"/>
          <a:stretch>
            <a:fillRect/>
          </a:stretch>
        </p:blipFill>
        <p:spPr>
          <a:xfrm rot="16200000">
            <a:off x="8303576" y="11452901"/>
            <a:ext cx="184615" cy="2321464"/>
          </a:xfrm>
          <a:prstGeom prst="rect">
            <a:avLst/>
          </a:prstGeom>
        </p:spPr>
      </p:pic>
      <p:grpSp>
        <p:nvGrpSpPr>
          <p:cNvPr id="14" name="Group 13"/>
          <p:cNvGrpSpPr/>
          <p:nvPr/>
        </p:nvGrpSpPr>
        <p:grpSpPr>
          <a:xfrm>
            <a:off x="448003" y="12382753"/>
            <a:ext cx="3719562" cy="316974"/>
            <a:chOff x="331261" y="9593345"/>
            <a:chExt cx="2750311" cy="246221"/>
          </a:xfrm>
        </p:grpSpPr>
        <p:pic>
          <p:nvPicPr>
            <p:cNvPr id="15" name="Picture 14"/>
            <p:cNvPicPr>
              <a:picLocks noChangeAspect="1"/>
            </p:cNvPicPr>
            <p:nvPr/>
          </p:nvPicPr>
          <p:blipFill>
            <a:blip r:embed="rId4"/>
            <a:stretch>
              <a:fillRect/>
            </a:stretch>
          </p:blipFill>
          <p:spPr>
            <a:xfrm>
              <a:off x="331261" y="9616627"/>
              <a:ext cx="567449" cy="199131"/>
            </a:xfrm>
            <a:prstGeom prst="rect">
              <a:avLst/>
            </a:prstGeom>
          </p:spPr>
        </p:pic>
        <p:sp>
          <p:nvSpPr>
            <p:cNvPr id="16" name="TextBox 15"/>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Tree>
    <p:extLst>
      <p:ext uri="{BB962C8B-B14F-4D97-AF65-F5344CB8AC3E}">
        <p14:creationId xmlns:p14="http://schemas.microsoft.com/office/powerpoint/2010/main" val="73689981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2227506" y="6756248"/>
            <a:ext cx="5447876" cy="4312658"/>
            <a:chOff x="2582667" y="886948"/>
            <a:chExt cx="4028258" cy="3350011"/>
          </a:xfrm>
        </p:grpSpPr>
        <p:sp>
          <p:nvSpPr>
            <p:cNvPr id="21" name="Oval 20"/>
            <p:cNvSpPr/>
            <p:nvPr/>
          </p:nvSpPr>
          <p:spPr>
            <a:xfrm>
              <a:off x="3442334" y="1230045"/>
              <a:ext cx="2232211" cy="2232211"/>
            </a:xfrm>
            <a:prstGeom prst="ellipse">
              <a:avLst/>
            </a:prstGeom>
            <a:noFill/>
            <a:ln w="76200" cmpd="sng">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Oval 21"/>
            <p:cNvSpPr/>
            <p:nvPr/>
          </p:nvSpPr>
          <p:spPr>
            <a:xfrm>
              <a:off x="4806911" y="886948"/>
              <a:ext cx="1607895" cy="1607895"/>
            </a:xfrm>
            <a:prstGeom prst="ellipse">
              <a:avLst/>
            </a:prstGeom>
            <a:solidFill>
              <a:schemeClr val="bg1"/>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p:cNvSpPr/>
            <p:nvPr/>
          </p:nvSpPr>
          <p:spPr>
            <a:xfrm>
              <a:off x="3858730" y="2590172"/>
              <a:ext cx="1456851" cy="1456851"/>
            </a:xfrm>
            <a:prstGeom prst="ellipse">
              <a:avLst/>
            </a:prstGeom>
            <a:solidFill>
              <a:schemeClr val="bg1"/>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p:cNvSpPr/>
            <p:nvPr/>
          </p:nvSpPr>
          <p:spPr>
            <a:xfrm>
              <a:off x="2757290" y="930671"/>
              <a:ext cx="1607895" cy="1607895"/>
            </a:xfrm>
            <a:prstGeom prst="ellipse">
              <a:avLst/>
            </a:prstGeom>
            <a:solidFill>
              <a:schemeClr val="bg1"/>
            </a:solidFill>
            <a:ln w="762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5" name="Group 24"/>
            <p:cNvGrpSpPr/>
            <p:nvPr/>
          </p:nvGrpSpPr>
          <p:grpSpPr>
            <a:xfrm>
              <a:off x="4894937" y="1080841"/>
              <a:ext cx="1715988" cy="1316751"/>
              <a:chOff x="3033386" y="1465636"/>
              <a:chExt cx="1715988" cy="1316751"/>
            </a:xfrm>
          </p:grpSpPr>
          <p:pic>
            <p:nvPicPr>
              <p:cNvPr id="32" name="Picture 31"/>
              <p:cNvPicPr>
                <a:picLocks noChangeAspect="1"/>
              </p:cNvPicPr>
              <p:nvPr/>
            </p:nvPicPr>
            <p:blipFill>
              <a:blip r:embed="rId2">
                <a:alphaModFix amt="47000"/>
              </a:blip>
              <a:stretch>
                <a:fillRect/>
              </a:stretch>
            </p:blipFill>
            <p:spPr>
              <a:xfrm>
                <a:off x="3033386" y="1480840"/>
                <a:ext cx="1301547" cy="1301547"/>
              </a:xfrm>
              <a:prstGeom prst="rect">
                <a:avLst/>
              </a:prstGeom>
            </p:spPr>
          </p:pic>
          <p:sp>
            <p:nvSpPr>
              <p:cNvPr id="33" name="TextBox 32"/>
              <p:cNvSpPr txBox="1"/>
              <p:nvPr/>
            </p:nvSpPr>
            <p:spPr>
              <a:xfrm>
                <a:off x="4129231" y="1465636"/>
                <a:ext cx="620143" cy="225130"/>
              </a:xfrm>
              <a:prstGeom prst="rect">
                <a:avLst/>
              </a:prstGeom>
              <a:noFill/>
            </p:spPr>
            <p:txBody>
              <a:bodyPr wrap="none" rtlCol="0">
                <a:spAutoFit/>
              </a:bodyPr>
              <a:lstStyle/>
              <a:p>
                <a:pPr>
                  <a:lnSpc>
                    <a:spcPct val="90000"/>
                  </a:lnSpc>
                </a:pPr>
                <a:r>
                  <a:rPr lang="en-US" sz="1400" spc="394" dirty="0">
                    <a:solidFill>
                      <a:schemeClr val="bg1">
                        <a:lumMod val="50000"/>
                      </a:schemeClr>
                    </a:solidFill>
                    <a:latin typeface="SharpSansNo1-Extrabold"/>
                    <a:cs typeface="SharpSansNo1-Extrabold"/>
                  </a:rPr>
                  <a:t>BUILD</a:t>
                </a:r>
              </a:p>
            </p:txBody>
          </p:sp>
        </p:grpSp>
        <p:grpSp>
          <p:nvGrpSpPr>
            <p:cNvPr id="26" name="Group 25"/>
            <p:cNvGrpSpPr/>
            <p:nvPr/>
          </p:nvGrpSpPr>
          <p:grpSpPr>
            <a:xfrm>
              <a:off x="3951868" y="2696313"/>
              <a:ext cx="1295977" cy="1540646"/>
              <a:chOff x="2090317" y="3081108"/>
              <a:chExt cx="1295977" cy="1540646"/>
            </a:xfrm>
          </p:grpSpPr>
          <p:pic>
            <p:nvPicPr>
              <p:cNvPr id="30" name="Picture 29"/>
              <p:cNvPicPr>
                <a:picLocks noChangeAspect="1"/>
              </p:cNvPicPr>
              <p:nvPr/>
            </p:nvPicPr>
            <p:blipFill>
              <a:blip r:embed="rId3">
                <a:alphaModFix amt="47000"/>
              </a:blip>
              <a:stretch>
                <a:fillRect/>
              </a:stretch>
            </p:blipFill>
            <p:spPr>
              <a:xfrm>
                <a:off x="2090317" y="3081108"/>
                <a:ext cx="1295977" cy="1295977"/>
              </a:xfrm>
              <a:prstGeom prst="rect">
                <a:avLst/>
              </a:prstGeom>
            </p:spPr>
          </p:pic>
          <p:sp>
            <p:nvSpPr>
              <p:cNvPr id="31" name="TextBox 30"/>
              <p:cNvSpPr txBox="1"/>
              <p:nvPr/>
            </p:nvSpPr>
            <p:spPr>
              <a:xfrm>
                <a:off x="2374910" y="4396624"/>
                <a:ext cx="914095" cy="225130"/>
              </a:xfrm>
              <a:prstGeom prst="rect">
                <a:avLst/>
              </a:prstGeom>
              <a:noFill/>
            </p:spPr>
            <p:txBody>
              <a:bodyPr wrap="none" rtlCol="0">
                <a:spAutoFit/>
              </a:bodyPr>
              <a:lstStyle/>
              <a:p>
                <a:pPr>
                  <a:lnSpc>
                    <a:spcPct val="90000"/>
                  </a:lnSpc>
                </a:pPr>
                <a:r>
                  <a:rPr lang="en-US" sz="1400" spc="394" dirty="0">
                    <a:solidFill>
                      <a:schemeClr val="bg1">
                        <a:lumMod val="50000"/>
                      </a:schemeClr>
                    </a:solidFill>
                    <a:latin typeface="SharpSansNo1-Extrabold"/>
                    <a:cs typeface="SharpSansNo1-Extrabold"/>
                  </a:rPr>
                  <a:t>MEASURE</a:t>
                </a:r>
              </a:p>
            </p:txBody>
          </p:sp>
        </p:grpSp>
        <p:grpSp>
          <p:nvGrpSpPr>
            <p:cNvPr id="27" name="Group 26"/>
            <p:cNvGrpSpPr/>
            <p:nvPr/>
          </p:nvGrpSpPr>
          <p:grpSpPr>
            <a:xfrm>
              <a:off x="2582667" y="1098034"/>
              <a:ext cx="1696129" cy="1322672"/>
              <a:chOff x="721116" y="1482829"/>
              <a:chExt cx="1696129" cy="1322672"/>
            </a:xfrm>
          </p:grpSpPr>
          <p:pic>
            <p:nvPicPr>
              <p:cNvPr id="28" name="Picture 27"/>
              <p:cNvPicPr>
                <a:picLocks noChangeAspect="1"/>
              </p:cNvPicPr>
              <p:nvPr/>
            </p:nvPicPr>
            <p:blipFill>
              <a:blip r:embed="rId4">
                <a:alphaModFix amt="47000"/>
              </a:blip>
              <a:stretch>
                <a:fillRect/>
              </a:stretch>
            </p:blipFill>
            <p:spPr>
              <a:xfrm>
                <a:off x="1099924" y="1488180"/>
                <a:ext cx="1317321" cy="1317321"/>
              </a:xfrm>
              <a:prstGeom prst="rect">
                <a:avLst/>
              </a:prstGeom>
            </p:spPr>
          </p:pic>
          <p:sp>
            <p:nvSpPr>
              <p:cNvPr id="29" name="TextBox 28"/>
              <p:cNvSpPr txBox="1"/>
              <p:nvPr/>
            </p:nvSpPr>
            <p:spPr>
              <a:xfrm>
                <a:off x="721116" y="1482829"/>
                <a:ext cx="667555" cy="225130"/>
              </a:xfrm>
              <a:prstGeom prst="rect">
                <a:avLst/>
              </a:prstGeom>
              <a:noFill/>
            </p:spPr>
            <p:txBody>
              <a:bodyPr wrap="none" rtlCol="0">
                <a:spAutoFit/>
              </a:bodyPr>
              <a:lstStyle/>
              <a:p>
                <a:pPr>
                  <a:lnSpc>
                    <a:spcPct val="90000"/>
                  </a:lnSpc>
                </a:pPr>
                <a:r>
                  <a:rPr lang="en-US" sz="1400" spc="394" dirty="0">
                    <a:solidFill>
                      <a:schemeClr val="bg1">
                        <a:lumMod val="50000"/>
                      </a:schemeClr>
                    </a:solidFill>
                    <a:latin typeface="SharpSansNo1-Extrabold"/>
                    <a:cs typeface="SharpSansNo1-Extrabold"/>
                  </a:rPr>
                  <a:t>LEARN</a:t>
                </a:r>
              </a:p>
            </p:txBody>
          </p:sp>
        </p:grpSp>
      </p:grpSp>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a:latin typeface="+mj-lt"/>
              </a:rPr>
              <a:t>MVP BACKLOG  </a:t>
            </a:r>
            <a:r>
              <a:rPr lang="en-US" sz="1300" dirty="0">
                <a:latin typeface="SharpSansNo1-Light"/>
                <a:cs typeface="SharpSansNo1-Light"/>
              </a:rPr>
              <a:t>- What is in between current state and the launched MVP</a:t>
            </a: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sp>
        <p:nvSpPr>
          <p:cNvPr id="13" name="Rectangle 12"/>
          <p:cNvSpPr/>
          <p:nvPr/>
        </p:nvSpPr>
        <p:spPr>
          <a:xfrm>
            <a:off x="797190" y="3530411"/>
            <a:ext cx="1845869" cy="290639"/>
          </a:xfrm>
          <a:prstGeom prst="rect">
            <a:avLst/>
          </a:prstGeom>
        </p:spPr>
        <p:txBody>
          <a:bodyPr wrap="square" lIns="120189" tIns="60094" rIns="120189" bIns="60094">
            <a:spAutoFit/>
          </a:bodyPr>
          <a:lstStyle/>
          <a:p>
            <a:r>
              <a:rPr lang="en-US" sz="1100" dirty="0">
                <a:solidFill>
                  <a:srgbClr val="000000"/>
                </a:solidFill>
                <a:latin typeface="+mj-lt"/>
                <a:cs typeface="SharpSansNo1-Light"/>
              </a:rPr>
              <a:t>STORIES</a:t>
            </a:r>
          </a:p>
        </p:txBody>
      </p:sp>
      <p:sp>
        <p:nvSpPr>
          <p:cNvPr id="14" name="Rectangle 13"/>
          <p:cNvSpPr/>
          <p:nvPr/>
        </p:nvSpPr>
        <p:spPr>
          <a:xfrm>
            <a:off x="4564746" y="3530411"/>
            <a:ext cx="1922807" cy="290639"/>
          </a:xfrm>
          <a:prstGeom prst="rect">
            <a:avLst/>
          </a:prstGeom>
        </p:spPr>
        <p:txBody>
          <a:bodyPr wrap="square" lIns="120189" tIns="60094" rIns="120189" bIns="60094">
            <a:spAutoFit/>
          </a:bodyPr>
          <a:lstStyle/>
          <a:p>
            <a:pPr algn="ctr"/>
            <a:r>
              <a:rPr lang="en-US" sz="1100" dirty="0">
                <a:solidFill>
                  <a:srgbClr val="000000"/>
                </a:solidFill>
                <a:latin typeface="+mj-lt"/>
                <a:cs typeface="SharpSansNo1-Light"/>
              </a:rPr>
              <a:t>TO DO</a:t>
            </a:r>
          </a:p>
        </p:txBody>
      </p:sp>
      <p:sp>
        <p:nvSpPr>
          <p:cNvPr id="15" name="Rectangle 14"/>
          <p:cNvSpPr/>
          <p:nvPr/>
        </p:nvSpPr>
        <p:spPr>
          <a:xfrm>
            <a:off x="5927387" y="3530411"/>
            <a:ext cx="1650994" cy="290639"/>
          </a:xfrm>
          <a:prstGeom prst="rect">
            <a:avLst/>
          </a:prstGeom>
        </p:spPr>
        <p:txBody>
          <a:bodyPr wrap="square" lIns="120189" tIns="60094" rIns="120189" bIns="60094">
            <a:spAutoFit/>
          </a:bodyPr>
          <a:lstStyle/>
          <a:p>
            <a:pPr algn="ctr"/>
            <a:r>
              <a:rPr lang="en-US" sz="1100" dirty="0">
                <a:solidFill>
                  <a:srgbClr val="000000"/>
                </a:solidFill>
                <a:latin typeface="+mj-lt"/>
                <a:cs typeface="SharpSansNo1-Light"/>
              </a:rPr>
              <a:t>IN PROGRESS</a:t>
            </a:r>
          </a:p>
        </p:txBody>
      </p:sp>
      <p:graphicFrame>
        <p:nvGraphicFramePr>
          <p:cNvPr id="16" name="Table 15"/>
          <p:cNvGraphicFramePr>
            <a:graphicFrameLocks noGrp="1"/>
          </p:cNvGraphicFramePr>
          <p:nvPr>
            <p:extLst>
              <p:ext uri="{D42A27DB-BD31-4B8C-83A1-F6EECF244321}">
                <p14:modId xmlns:p14="http://schemas.microsoft.com/office/powerpoint/2010/main" val="225827172"/>
              </p:ext>
            </p:extLst>
          </p:nvPr>
        </p:nvGraphicFramePr>
        <p:xfrm>
          <a:off x="797190" y="3807768"/>
          <a:ext cx="7799933" cy="8061920"/>
        </p:xfrm>
        <a:graphic>
          <a:graphicData uri="http://schemas.openxmlformats.org/drawingml/2006/table">
            <a:tbl>
              <a:tblPr firstRow="1" bandRow="1">
                <a:tableStyleId>{2D5ABB26-0587-4C30-8999-92F81FD0307C}</a:tableStyleId>
              </a:tblPr>
              <a:tblGrid>
                <a:gridCol w="4112276"/>
                <a:gridCol w="1245954"/>
                <a:gridCol w="1245956"/>
                <a:gridCol w="1195747"/>
              </a:tblGrid>
              <a:tr h="1007740">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12700" cap="flat" cmpd="sng" algn="ctr">
                      <a:solidFill>
                        <a:prstClr val="black">
                          <a:lumMod val="50000"/>
                          <a:lumOff val="50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12700" cap="flat" cmpd="sng" algn="ctr">
                      <a:solidFill>
                        <a:prstClr val="black">
                          <a:lumMod val="50000"/>
                          <a:lumOff val="50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12700" cap="flat" cmpd="sng" algn="ctr">
                      <a:solidFill>
                        <a:prstClr val="black">
                          <a:lumMod val="50000"/>
                          <a:lumOff val="50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12700" cap="flat" cmpd="sng" algn="ctr">
                      <a:solidFill>
                        <a:prstClr val="black">
                          <a:lumMod val="50000"/>
                          <a:lumOff val="50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r>
              <a:tr h="1007740">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r>
              <a:tr h="1007740">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r>
              <a:tr h="1007740">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r>
              <a:tr h="1007740">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r>
              <a:tr h="1007740">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r>
              <a:tr h="1007740">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3175" cap="flat" cmpd="sng" algn="ctr">
                      <a:solidFill>
                        <a:prstClr val="white">
                          <a:lumMod val="65000"/>
                        </a:prstClr>
                      </a:solidFill>
                      <a:prstDash val="sysDash"/>
                      <a:round/>
                      <a:headEnd type="none" w="med" len="med"/>
                      <a:tailEnd type="none" w="med" len="med"/>
                    </a:lnB>
                    <a:lnTlToBr w="12700" cmpd="sng">
                      <a:noFill/>
                      <a:prstDash val="solid"/>
                    </a:lnTlToBr>
                    <a:lnBlToTr w="12700" cmpd="sng">
                      <a:noFill/>
                      <a:prstDash val="solid"/>
                    </a:lnBlToTr>
                  </a:tcPr>
                </a:tc>
              </a:tr>
              <a:tr h="1007740">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12700" cap="flat" cmpd="sng" algn="ctr">
                      <a:solidFill>
                        <a:prstClr val="black">
                          <a:lumMod val="50000"/>
                          <a:lumOff val="50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12700" cap="flat" cmpd="sng" algn="ctr">
                      <a:solidFill>
                        <a:prstClr val="black">
                          <a:lumMod val="50000"/>
                          <a:lumOff val="50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12700" cap="flat" cmpd="sng" algn="ctr">
                      <a:solidFill>
                        <a:prstClr val="black">
                          <a:lumMod val="50000"/>
                          <a:lumOff val="50000"/>
                        </a:prstClr>
                      </a:solidFill>
                      <a:prstDash val="sysDash"/>
                      <a:round/>
                      <a:headEnd type="none" w="med" len="med"/>
                      <a:tailEnd type="none" w="med" len="med"/>
                    </a:lnB>
                    <a:lnTlToBr w="12700" cmpd="sng">
                      <a:noFill/>
                      <a:prstDash val="solid"/>
                    </a:lnTlToBr>
                    <a:lnBlToTr w="12700" cmpd="sng">
                      <a:noFill/>
                      <a:prstDash val="solid"/>
                    </a:lnBlToTr>
                  </a:tcPr>
                </a:tc>
                <a:tc>
                  <a:txBody>
                    <a:bodyPr/>
                    <a:lstStyle/>
                    <a:p>
                      <a:endParaRPr lang="en-US" sz="2300" dirty="0"/>
                    </a:p>
                  </a:txBody>
                  <a:tcPr marL="123665" marR="123665" marT="58858" marB="58858">
                    <a:lnL w="12700" cap="flat" cmpd="sng" algn="ctr">
                      <a:solidFill>
                        <a:prstClr val="black">
                          <a:lumMod val="50000"/>
                          <a:lumOff val="50000"/>
                        </a:prstClr>
                      </a:solidFill>
                      <a:prstDash val="sysDash"/>
                      <a:round/>
                      <a:headEnd type="none" w="med" len="med"/>
                      <a:tailEnd type="none" w="med" len="med"/>
                    </a:lnL>
                    <a:lnR w="12700" cap="flat" cmpd="sng" algn="ctr">
                      <a:solidFill>
                        <a:prstClr val="black">
                          <a:lumMod val="50000"/>
                          <a:lumOff val="50000"/>
                        </a:prstClr>
                      </a:solidFill>
                      <a:prstDash val="sysDash"/>
                      <a:round/>
                      <a:headEnd type="none" w="med" len="med"/>
                      <a:tailEnd type="none" w="med" len="med"/>
                    </a:lnR>
                    <a:lnT w="3175" cap="flat" cmpd="sng" algn="ctr">
                      <a:solidFill>
                        <a:prstClr val="white">
                          <a:lumMod val="65000"/>
                        </a:prstClr>
                      </a:solidFill>
                      <a:prstDash val="sysDash"/>
                      <a:round/>
                      <a:headEnd type="none" w="med" len="med"/>
                      <a:tailEnd type="none" w="med" len="med"/>
                    </a:lnT>
                    <a:lnB w="12700" cap="flat" cmpd="sng" algn="ctr">
                      <a:solidFill>
                        <a:prstClr val="black">
                          <a:lumMod val="50000"/>
                          <a:lumOff val="50000"/>
                        </a:prstClr>
                      </a:solidFill>
                      <a:prstDash val="sysDash"/>
                      <a:round/>
                      <a:headEnd type="none" w="med" len="med"/>
                      <a:tailEnd type="none" w="med" len="med"/>
                    </a:lnB>
                    <a:lnTlToBr w="12700" cmpd="sng">
                      <a:noFill/>
                      <a:prstDash val="solid"/>
                    </a:lnTlToBr>
                    <a:lnBlToTr w="12700" cmpd="sng">
                      <a:noFill/>
                      <a:prstDash val="solid"/>
                    </a:lnBlToTr>
                  </a:tcPr>
                </a:tc>
              </a:tr>
            </a:tbl>
          </a:graphicData>
        </a:graphic>
      </p:graphicFrame>
      <p:sp>
        <p:nvSpPr>
          <p:cNvPr id="17" name="Rectangle 16"/>
          <p:cNvSpPr/>
          <p:nvPr/>
        </p:nvSpPr>
        <p:spPr>
          <a:xfrm>
            <a:off x="6974787" y="3530411"/>
            <a:ext cx="1743341" cy="290639"/>
          </a:xfrm>
          <a:prstGeom prst="rect">
            <a:avLst/>
          </a:prstGeom>
        </p:spPr>
        <p:txBody>
          <a:bodyPr wrap="square" lIns="120189" tIns="60094" rIns="120189" bIns="60094">
            <a:spAutoFit/>
          </a:bodyPr>
          <a:lstStyle/>
          <a:p>
            <a:pPr algn="ctr"/>
            <a:r>
              <a:rPr lang="en-US" sz="1100" dirty="0">
                <a:solidFill>
                  <a:srgbClr val="000000"/>
                </a:solidFill>
                <a:latin typeface="+mj-lt"/>
                <a:cs typeface="SharpSansNo1-Light"/>
              </a:rPr>
              <a:t>DONE</a:t>
            </a:r>
          </a:p>
        </p:txBody>
      </p:sp>
      <p:pic>
        <p:nvPicPr>
          <p:cNvPr id="19" name="Picture 18"/>
          <p:cNvPicPr>
            <a:picLocks noChangeAspect="1"/>
          </p:cNvPicPr>
          <p:nvPr/>
        </p:nvPicPr>
        <p:blipFill>
          <a:blip r:embed="rId5"/>
          <a:stretch>
            <a:fillRect/>
          </a:stretch>
        </p:blipFill>
        <p:spPr>
          <a:xfrm rot="16200000">
            <a:off x="8303576" y="11452901"/>
            <a:ext cx="184615" cy="2321464"/>
          </a:xfrm>
          <a:prstGeom prst="rect">
            <a:avLst/>
          </a:prstGeom>
        </p:spPr>
      </p:pic>
      <p:sp>
        <p:nvSpPr>
          <p:cNvPr id="10" name="Rectangle 9"/>
          <p:cNvSpPr/>
          <p:nvPr/>
        </p:nvSpPr>
        <p:spPr>
          <a:xfrm>
            <a:off x="797189" y="1758388"/>
            <a:ext cx="2336443" cy="1645095"/>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TECHNICAL ISSUE?</a:t>
            </a:r>
          </a:p>
        </p:txBody>
      </p:sp>
      <p:sp>
        <p:nvSpPr>
          <p:cNvPr id="11" name="Rectangle 10"/>
          <p:cNvSpPr/>
          <p:nvPr/>
        </p:nvSpPr>
        <p:spPr>
          <a:xfrm>
            <a:off x="6265013" y="1758388"/>
            <a:ext cx="2332110" cy="1645095"/>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END USER VERIFICATION?</a:t>
            </a:r>
          </a:p>
        </p:txBody>
      </p:sp>
      <p:sp>
        <p:nvSpPr>
          <p:cNvPr id="12" name="Rectangle 11"/>
          <p:cNvSpPr/>
          <p:nvPr/>
        </p:nvSpPr>
        <p:spPr>
          <a:xfrm>
            <a:off x="3537488" y="1758388"/>
            <a:ext cx="2336443" cy="1645095"/>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BUSINESS QUESTION?</a:t>
            </a:r>
          </a:p>
        </p:txBody>
      </p:sp>
      <p:sp>
        <p:nvSpPr>
          <p:cNvPr id="18" name="Rectangle 17"/>
          <p:cNvSpPr/>
          <p:nvPr/>
        </p:nvSpPr>
        <p:spPr>
          <a:xfrm>
            <a:off x="797189" y="1315813"/>
            <a:ext cx="5076742" cy="396219"/>
          </a:xfrm>
          <a:prstGeom prst="rect">
            <a:avLst/>
          </a:prstGeom>
        </p:spPr>
        <p:txBody>
          <a:bodyPr wrap="square" lIns="120189" tIns="60094" rIns="120189" bIns="60094">
            <a:spAutoFit/>
          </a:bodyPr>
          <a:lstStyle/>
          <a:p>
            <a:r>
              <a:rPr lang="en-US" sz="1800" dirty="0">
                <a:solidFill>
                  <a:srgbClr val="000000"/>
                </a:solidFill>
                <a:latin typeface="+mj-lt"/>
                <a:cs typeface="SharpSansNo1-Light"/>
              </a:rPr>
              <a:t>RIGHT NOW WHAT IS THE MOST CRITICAL…</a:t>
            </a:r>
          </a:p>
        </p:txBody>
      </p:sp>
      <p:grpSp>
        <p:nvGrpSpPr>
          <p:cNvPr id="34" name="Group 33"/>
          <p:cNvGrpSpPr/>
          <p:nvPr/>
        </p:nvGrpSpPr>
        <p:grpSpPr>
          <a:xfrm>
            <a:off x="797190" y="12319405"/>
            <a:ext cx="3719562" cy="316974"/>
            <a:chOff x="331261" y="9593345"/>
            <a:chExt cx="2750311" cy="246221"/>
          </a:xfrm>
        </p:grpSpPr>
        <p:pic>
          <p:nvPicPr>
            <p:cNvPr id="35" name="Picture 34"/>
            <p:cNvPicPr>
              <a:picLocks noChangeAspect="1"/>
            </p:cNvPicPr>
            <p:nvPr/>
          </p:nvPicPr>
          <p:blipFill>
            <a:blip r:embed="rId6"/>
            <a:stretch>
              <a:fillRect/>
            </a:stretch>
          </p:blipFill>
          <p:spPr>
            <a:xfrm>
              <a:off x="331261" y="9616627"/>
              <a:ext cx="567449" cy="199131"/>
            </a:xfrm>
            <a:prstGeom prst="rect">
              <a:avLst/>
            </a:prstGeom>
          </p:spPr>
        </p:pic>
        <p:sp>
          <p:nvSpPr>
            <p:cNvPr id="36" name="TextBox 35"/>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Tree>
    <p:extLst>
      <p:ext uri="{BB962C8B-B14F-4D97-AF65-F5344CB8AC3E}">
        <p14:creationId xmlns:p14="http://schemas.microsoft.com/office/powerpoint/2010/main" val="49873646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813859"/>
          </a:xfrm>
          <a:prstGeom prst="rect">
            <a:avLst/>
          </a:prstGeom>
          <a:noFill/>
        </p:spPr>
        <p:txBody>
          <a:bodyPr wrap="square" lIns="120189" tIns="60094" rIns="120189" bIns="60094" rtlCol="0">
            <a:spAutoFit/>
          </a:bodyPr>
          <a:lstStyle/>
          <a:p>
            <a:r>
              <a:rPr lang="en-US" sz="3200" dirty="0">
                <a:latin typeface="+mj-lt"/>
              </a:rPr>
              <a:t>WHAT TO MEASURE</a:t>
            </a:r>
            <a:r>
              <a:rPr lang="en-US" dirty="0" smtClean="0">
                <a:latin typeface="+mj-lt"/>
              </a:rPr>
              <a:t>  </a:t>
            </a:r>
            <a:r>
              <a:rPr lang="en-US" sz="1100" dirty="0">
                <a:latin typeface="SharpSansNo1-Light"/>
                <a:cs typeface="SharpSansNo1-Light"/>
              </a:rPr>
              <a:t>- </a:t>
            </a:r>
            <a:r>
              <a:rPr lang="en-US" sz="1100" dirty="0" smtClean="0">
                <a:latin typeface="SharpSansNo1-Light"/>
                <a:cs typeface="SharpSansNo1-Light"/>
              </a:rPr>
              <a:t>MVP </a:t>
            </a:r>
            <a:r>
              <a:rPr lang="en-US" sz="1100" dirty="0">
                <a:latin typeface="SharpSansNo1-Light"/>
                <a:cs typeface="SharpSansNo1-Light"/>
              </a:rPr>
              <a:t>is out. What to measure to make it </a:t>
            </a:r>
            <a:r>
              <a:rPr lang="en-US" sz="1100" dirty="0" smtClean="0">
                <a:latin typeface="SharpSansNo1-Light"/>
                <a:cs typeface="SharpSansNo1-Light"/>
              </a:rPr>
              <a:t>rock?</a:t>
            </a:r>
            <a:endParaRPr lang="en-US" sz="1100" dirty="0">
              <a:latin typeface="SharpSansNo1-Light"/>
              <a:cs typeface="SharpSansNo1-Light"/>
            </a:endParaRPr>
          </a:p>
          <a:p>
            <a:endParaRPr lang="en-US" sz="1300" dirty="0">
              <a:latin typeface="SharpSansNo1-Light"/>
              <a:cs typeface="SharpSansNo1-Light"/>
            </a:endParaRP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sp>
        <p:nvSpPr>
          <p:cNvPr id="9" name="Rectangle 8"/>
          <p:cNvSpPr/>
          <p:nvPr/>
        </p:nvSpPr>
        <p:spPr>
          <a:xfrm>
            <a:off x="580085" y="1660430"/>
            <a:ext cx="8407020" cy="2843018"/>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SharpSansNo1-Light"/>
                <a:cs typeface="SharpSansNo1-Light"/>
              </a:rPr>
              <a:t>[customer’s problem]                                  [insert metrics here]</a:t>
            </a:r>
          </a:p>
        </p:txBody>
      </p:sp>
      <p:sp>
        <p:nvSpPr>
          <p:cNvPr id="7" name="Rectangle 6"/>
          <p:cNvSpPr/>
          <p:nvPr/>
        </p:nvSpPr>
        <p:spPr>
          <a:xfrm>
            <a:off x="585336" y="1342690"/>
            <a:ext cx="2315270" cy="290639"/>
          </a:xfrm>
          <a:prstGeom prst="rect">
            <a:avLst/>
          </a:prstGeom>
        </p:spPr>
        <p:txBody>
          <a:bodyPr wrap="square" lIns="120189" tIns="60094" rIns="120189" bIns="60094">
            <a:spAutoFit/>
          </a:bodyPr>
          <a:lstStyle/>
          <a:p>
            <a:r>
              <a:rPr lang="en-US" sz="1100" dirty="0">
                <a:solidFill>
                  <a:srgbClr val="000000"/>
                </a:solidFill>
                <a:latin typeface="+mj-lt"/>
                <a:cs typeface="SharpSansNo1-Light"/>
              </a:rPr>
              <a:t>VALUE PROPOSITION METRICS</a:t>
            </a:r>
          </a:p>
        </p:txBody>
      </p:sp>
      <p:grpSp>
        <p:nvGrpSpPr>
          <p:cNvPr id="10" name="Group 9"/>
          <p:cNvGrpSpPr/>
          <p:nvPr/>
        </p:nvGrpSpPr>
        <p:grpSpPr>
          <a:xfrm>
            <a:off x="4045813" y="2074820"/>
            <a:ext cx="2091321" cy="2022665"/>
            <a:chOff x="763442" y="1555676"/>
            <a:chExt cx="1546360" cy="1571177"/>
          </a:xfrm>
        </p:grpSpPr>
        <p:cxnSp>
          <p:nvCxnSpPr>
            <p:cNvPr id="3" name="Straight Arrow Connector 2"/>
            <p:cNvCxnSpPr/>
            <p:nvPr/>
          </p:nvCxnSpPr>
          <p:spPr>
            <a:xfrm flipV="1">
              <a:off x="763442" y="1555676"/>
              <a:ext cx="0" cy="1571177"/>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13" name="Straight Arrow Connector 12"/>
            <p:cNvCxnSpPr/>
            <p:nvPr/>
          </p:nvCxnSpPr>
          <p:spPr>
            <a:xfrm>
              <a:off x="763442" y="3123452"/>
              <a:ext cx="1546360" cy="0"/>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grpSp>
      <p:pic>
        <p:nvPicPr>
          <p:cNvPr id="27" name="Picture 26"/>
          <p:cNvPicPr>
            <a:picLocks noChangeAspect="1"/>
          </p:cNvPicPr>
          <p:nvPr/>
        </p:nvPicPr>
        <p:blipFill>
          <a:blip r:embed="rId2"/>
          <a:stretch>
            <a:fillRect/>
          </a:stretch>
        </p:blipFill>
        <p:spPr>
          <a:xfrm rot="16200000">
            <a:off x="8303576" y="11452901"/>
            <a:ext cx="184615" cy="2321464"/>
          </a:xfrm>
          <a:prstGeom prst="rect">
            <a:avLst/>
          </a:prstGeom>
        </p:spPr>
      </p:pic>
      <p:grpSp>
        <p:nvGrpSpPr>
          <p:cNvPr id="14" name="Group 13"/>
          <p:cNvGrpSpPr/>
          <p:nvPr/>
        </p:nvGrpSpPr>
        <p:grpSpPr>
          <a:xfrm>
            <a:off x="580085" y="12357552"/>
            <a:ext cx="3719562" cy="316974"/>
            <a:chOff x="331261" y="9593345"/>
            <a:chExt cx="2750311" cy="246221"/>
          </a:xfrm>
        </p:grpSpPr>
        <p:pic>
          <p:nvPicPr>
            <p:cNvPr id="16" name="Picture 15"/>
            <p:cNvPicPr>
              <a:picLocks noChangeAspect="1"/>
            </p:cNvPicPr>
            <p:nvPr/>
          </p:nvPicPr>
          <p:blipFill>
            <a:blip r:embed="rId3"/>
            <a:stretch>
              <a:fillRect/>
            </a:stretch>
          </p:blipFill>
          <p:spPr>
            <a:xfrm>
              <a:off x="331261" y="9616627"/>
              <a:ext cx="567449" cy="199131"/>
            </a:xfrm>
            <a:prstGeom prst="rect">
              <a:avLst/>
            </a:prstGeom>
          </p:spPr>
        </p:pic>
        <p:sp>
          <p:nvSpPr>
            <p:cNvPr id="17" name="TextBox 16"/>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20" name="Rectangle 19"/>
          <p:cNvSpPr/>
          <p:nvPr/>
        </p:nvSpPr>
        <p:spPr>
          <a:xfrm>
            <a:off x="574834" y="4945194"/>
            <a:ext cx="1845869" cy="290639"/>
          </a:xfrm>
          <a:prstGeom prst="rect">
            <a:avLst/>
          </a:prstGeom>
        </p:spPr>
        <p:txBody>
          <a:bodyPr wrap="square" lIns="120189" tIns="60094" rIns="120189" bIns="60094">
            <a:spAutoFit/>
          </a:bodyPr>
          <a:lstStyle/>
          <a:p>
            <a:r>
              <a:rPr lang="en-US" sz="1100" dirty="0">
                <a:solidFill>
                  <a:srgbClr val="000000"/>
                </a:solidFill>
                <a:latin typeface="+mj-lt"/>
                <a:cs typeface="SharpSansNo1-Light"/>
              </a:rPr>
              <a:t>SERVICE METRICS</a:t>
            </a:r>
          </a:p>
        </p:txBody>
      </p:sp>
      <p:grpSp>
        <p:nvGrpSpPr>
          <p:cNvPr id="23" name="Group 22"/>
          <p:cNvGrpSpPr/>
          <p:nvPr/>
        </p:nvGrpSpPr>
        <p:grpSpPr>
          <a:xfrm>
            <a:off x="6632446" y="2060077"/>
            <a:ext cx="2091321" cy="2022665"/>
            <a:chOff x="763442" y="1555676"/>
            <a:chExt cx="1546360" cy="1571177"/>
          </a:xfrm>
        </p:grpSpPr>
        <p:cxnSp>
          <p:nvCxnSpPr>
            <p:cNvPr id="25" name="Straight Arrow Connector 24"/>
            <p:cNvCxnSpPr/>
            <p:nvPr/>
          </p:nvCxnSpPr>
          <p:spPr>
            <a:xfrm flipV="1">
              <a:off x="763442" y="1555676"/>
              <a:ext cx="0" cy="1571177"/>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26" name="Straight Arrow Connector 25"/>
            <p:cNvCxnSpPr/>
            <p:nvPr/>
          </p:nvCxnSpPr>
          <p:spPr>
            <a:xfrm>
              <a:off x="763442" y="3123452"/>
              <a:ext cx="1546360" cy="0"/>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grpSp>
      <p:cxnSp>
        <p:nvCxnSpPr>
          <p:cNvPr id="12" name="Straight Connector 11"/>
          <p:cNvCxnSpPr/>
          <p:nvPr/>
        </p:nvCxnSpPr>
        <p:spPr>
          <a:xfrm>
            <a:off x="3163988" y="1660430"/>
            <a:ext cx="0" cy="2843018"/>
          </a:xfrm>
          <a:prstGeom prst="line">
            <a:avLst/>
          </a:prstGeom>
          <a:ln w="6350" cmpd="sng">
            <a:solidFill>
              <a:srgbClr val="7F7F7F"/>
            </a:solidFill>
            <a:prstDash val="dash"/>
          </a:ln>
        </p:spPr>
        <p:style>
          <a:lnRef idx="1">
            <a:schemeClr val="dk1"/>
          </a:lnRef>
          <a:fillRef idx="0">
            <a:schemeClr val="dk1"/>
          </a:fillRef>
          <a:effectRef idx="0">
            <a:schemeClr val="dk1"/>
          </a:effectRef>
          <a:fontRef idx="minor">
            <a:schemeClr val="tx1"/>
          </a:fontRef>
        </p:style>
      </p:cxnSp>
      <p:sp>
        <p:nvSpPr>
          <p:cNvPr id="28" name="Rectangle 27"/>
          <p:cNvSpPr/>
          <p:nvPr/>
        </p:nvSpPr>
        <p:spPr>
          <a:xfrm>
            <a:off x="580085" y="5222547"/>
            <a:ext cx="8407020" cy="2843018"/>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SharpSansNo1-Light"/>
                <a:cs typeface="SharpSansNo1-Light"/>
              </a:rPr>
              <a:t>[most important service elements]          [insert metrics here]</a:t>
            </a:r>
          </a:p>
        </p:txBody>
      </p:sp>
      <p:grpSp>
        <p:nvGrpSpPr>
          <p:cNvPr id="29" name="Group 28"/>
          <p:cNvGrpSpPr/>
          <p:nvPr/>
        </p:nvGrpSpPr>
        <p:grpSpPr>
          <a:xfrm>
            <a:off x="4045813" y="5636937"/>
            <a:ext cx="2091321" cy="2022665"/>
            <a:chOff x="763442" y="1555676"/>
            <a:chExt cx="1546360" cy="1571177"/>
          </a:xfrm>
        </p:grpSpPr>
        <p:cxnSp>
          <p:nvCxnSpPr>
            <p:cNvPr id="30" name="Straight Arrow Connector 29"/>
            <p:cNvCxnSpPr/>
            <p:nvPr/>
          </p:nvCxnSpPr>
          <p:spPr>
            <a:xfrm flipV="1">
              <a:off x="763442" y="1555676"/>
              <a:ext cx="0" cy="1571177"/>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31" name="Straight Arrow Connector 30"/>
            <p:cNvCxnSpPr/>
            <p:nvPr/>
          </p:nvCxnSpPr>
          <p:spPr>
            <a:xfrm>
              <a:off x="763442" y="3123452"/>
              <a:ext cx="1546360" cy="0"/>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grpSp>
      <p:grpSp>
        <p:nvGrpSpPr>
          <p:cNvPr id="32" name="Group 31"/>
          <p:cNvGrpSpPr/>
          <p:nvPr/>
        </p:nvGrpSpPr>
        <p:grpSpPr>
          <a:xfrm>
            <a:off x="6632446" y="5622194"/>
            <a:ext cx="2091321" cy="2022665"/>
            <a:chOff x="763442" y="1555676"/>
            <a:chExt cx="1546360" cy="1571177"/>
          </a:xfrm>
        </p:grpSpPr>
        <p:cxnSp>
          <p:nvCxnSpPr>
            <p:cNvPr id="33" name="Straight Arrow Connector 32"/>
            <p:cNvCxnSpPr/>
            <p:nvPr/>
          </p:nvCxnSpPr>
          <p:spPr>
            <a:xfrm flipV="1">
              <a:off x="763442" y="1555676"/>
              <a:ext cx="0" cy="1571177"/>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34" name="Straight Arrow Connector 33"/>
            <p:cNvCxnSpPr/>
            <p:nvPr/>
          </p:nvCxnSpPr>
          <p:spPr>
            <a:xfrm>
              <a:off x="763442" y="3123452"/>
              <a:ext cx="1546360" cy="0"/>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grpSp>
      <p:cxnSp>
        <p:nvCxnSpPr>
          <p:cNvPr id="35" name="Straight Connector 34"/>
          <p:cNvCxnSpPr/>
          <p:nvPr/>
        </p:nvCxnSpPr>
        <p:spPr>
          <a:xfrm>
            <a:off x="3163988" y="5222547"/>
            <a:ext cx="0" cy="2843018"/>
          </a:xfrm>
          <a:prstGeom prst="line">
            <a:avLst/>
          </a:prstGeom>
          <a:ln w="6350" cmpd="sng">
            <a:solidFill>
              <a:srgbClr val="7F7F7F"/>
            </a:solidFill>
            <a:prstDash val="dash"/>
          </a:ln>
        </p:spPr>
        <p:style>
          <a:lnRef idx="1">
            <a:schemeClr val="dk1"/>
          </a:lnRef>
          <a:fillRef idx="0">
            <a:schemeClr val="dk1"/>
          </a:fillRef>
          <a:effectRef idx="0">
            <a:schemeClr val="dk1"/>
          </a:effectRef>
          <a:fontRef idx="minor">
            <a:schemeClr val="tx1"/>
          </a:fontRef>
        </p:style>
      </p:cxnSp>
      <p:sp>
        <p:nvSpPr>
          <p:cNvPr id="36" name="Rectangle 35"/>
          <p:cNvSpPr/>
          <p:nvPr/>
        </p:nvSpPr>
        <p:spPr>
          <a:xfrm>
            <a:off x="585337" y="8593077"/>
            <a:ext cx="1845869" cy="290639"/>
          </a:xfrm>
          <a:prstGeom prst="rect">
            <a:avLst/>
          </a:prstGeom>
        </p:spPr>
        <p:txBody>
          <a:bodyPr wrap="square" lIns="120189" tIns="60094" rIns="120189" bIns="60094">
            <a:spAutoFit/>
          </a:bodyPr>
          <a:lstStyle/>
          <a:p>
            <a:r>
              <a:rPr lang="en-US" sz="1100" dirty="0">
                <a:solidFill>
                  <a:srgbClr val="000000"/>
                </a:solidFill>
                <a:latin typeface="+mj-lt"/>
                <a:cs typeface="SharpSansNo1-Light"/>
              </a:rPr>
              <a:t>BUSINESS METRICS</a:t>
            </a:r>
          </a:p>
        </p:txBody>
      </p:sp>
      <p:sp>
        <p:nvSpPr>
          <p:cNvPr id="37" name="Rectangle 36"/>
          <p:cNvSpPr/>
          <p:nvPr/>
        </p:nvSpPr>
        <p:spPr>
          <a:xfrm>
            <a:off x="590588" y="8870430"/>
            <a:ext cx="8407020" cy="2843018"/>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SharpSansNo1-Light"/>
                <a:cs typeface="SharpSansNo1-Light"/>
              </a:rPr>
              <a:t>[your business goal]                                     [insert metrics here]</a:t>
            </a:r>
          </a:p>
        </p:txBody>
      </p:sp>
      <p:grpSp>
        <p:nvGrpSpPr>
          <p:cNvPr id="38" name="Group 37"/>
          <p:cNvGrpSpPr/>
          <p:nvPr/>
        </p:nvGrpSpPr>
        <p:grpSpPr>
          <a:xfrm>
            <a:off x="4056316" y="9284820"/>
            <a:ext cx="2091321" cy="2022665"/>
            <a:chOff x="763442" y="1555676"/>
            <a:chExt cx="1546360" cy="1571177"/>
          </a:xfrm>
        </p:grpSpPr>
        <p:cxnSp>
          <p:nvCxnSpPr>
            <p:cNvPr id="39" name="Straight Arrow Connector 38"/>
            <p:cNvCxnSpPr/>
            <p:nvPr/>
          </p:nvCxnSpPr>
          <p:spPr>
            <a:xfrm flipV="1">
              <a:off x="763442" y="1555676"/>
              <a:ext cx="0" cy="1571177"/>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40" name="Straight Arrow Connector 39"/>
            <p:cNvCxnSpPr/>
            <p:nvPr/>
          </p:nvCxnSpPr>
          <p:spPr>
            <a:xfrm>
              <a:off x="763442" y="3123452"/>
              <a:ext cx="1546360" cy="0"/>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grpSp>
      <p:grpSp>
        <p:nvGrpSpPr>
          <p:cNvPr id="41" name="Group 40"/>
          <p:cNvGrpSpPr/>
          <p:nvPr/>
        </p:nvGrpSpPr>
        <p:grpSpPr>
          <a:xfrm>
            <a:off x="6642949" y="9270077"/>
            <a:ext cx="2091321" cy="2022665"/>
            <a:chOff x="763442" y="1555676"/>
            <a:chExt cx="1546360" cy="1571177"/>
          </a:xfrm>
        </p:grpSpPr>
        <p:cxnSp>
          <p:nvCxnSpPr>
            <p:cNvPr id="42" name="Straight Arrow Connector 41"/>
            <p:cNvCxnSpPr/>
            <p:nvPr/>
          </p:nvCxnSpPr>
          <p:spPr>
            <a:xfrm flipV="1">
              <a:off x="763442" y="1555676"/>
              <a:ext cx="0" cy="1571177"/>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43" name="Straight Arrow Connector 42"/>
            <p:cNvCxnSpPr/>
            <p:nvPr/>
          </p:nvCxnSpPr>
          <p:spPr>
            <a:xfrm>
              <a:off x="763442" y="3123452"/>
              <a:ext cx="1546360" cy="0"/>
            </a:xfrm>
            <a:prstGeom prst="straightConnector1">
              <a:avLst/>
            </a:prstGeom>
            <a:ln w="12700" cmpd="sng">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grpSp>
      <p:cxnSp>
        <p:nvCxnSpPr>
          <p:cNvPr id="44" name="Straight Connector 43"/>
          <p:cNvCxnSpPr/>
          <p:nvPr/>
        </p:nvCxnSpPr>
        <p:spPr>
          <a:xfrm>
            <a:off x="3174491" y="8870430"/>
            <a:ext cx="0" cy="2843018"/>
          </a:xfrm>
          <a:prstGeom prst="line">
            <a:avLst/>
          </a:prstGeom>
          <a:ln w="6350" cmpd="sng">
            <a:solidFill>
              <a:srgbClr val="7F7F7F"/>
            </a:solidFill>
            <a:prstDash val="dash"/>
          </a:ln>
        </p:spPr>
        <p:style>
          <a:lnRef idx="1">
            <a:schemeClr val="dk1"/>
          </a:lnRef>
          <a:fillRef idx="0">
            <a:schemeClr val="dk1"/>
          </a:fillRef>
          <a:effectRef idx="0">
            <a:schemeClr val="dk1"/>
          </a:effectRef>
          <a:fontRef idx="minor">
            <a:schemeClr val="tx1"/>
          </a:fontRef>
        </p:style>
      </p:cxnSp>
      <p:pic>
        <p:nvPicPr>
          <p:cNvPr id="54" name="Picture 53"/>
          <p:cNvPicPr>
            <a:picLocks noChangeAspect="1"/>
          </p:cNvPicPr>
          <p:nvPr/>
        </p:nvPicPr>
        <p:blipFill>
          <a:blip r:embed="rId4">
            <a:alphaModFix amt="44000"/>
          </a:blip>
          <a:stretch>
            <a:fillRect/>
          </a:stretch>
        </p:blipFill>
        <p:spPr>
          <a:xfrm>
            <a:off x="1201343" y="2395070"/>
            <a:ext cx="1444930" cy="1360138"/>
          </a:xfrm>
          <a:prstGeom prst="rect">
            <a:avLst/>
          </a:prstGeom>
        </p:spPr>
      </p:pic>
      <p:sp>
        <p:nvSpPr>
          <p:cNvPr id="55" name="TextBox 54"/>
          <p:cNvSpPr txBox="1"/>
          <p:nvPr/>
        </p:nvSpPr>
        <p:spPr>
          <a:xfrm>
            <a:off x="1202461" y="9334579"/>
            <a:ext cx="1208990" cy="2060354"/>
          </a:xfrm>
          <a:prstGeom prst="rect">
            <a:avLst/>
          </a:prstGeom>
          <a:noFill/>
        </p:spPr>
        <p:txBody>
          <a:bodyPr wrap="none" lIns="120189" tIns="60094" rIns="120189" bIns="60094" rtlCol="0">
            <a:spAutoFit/>
          </a:bodyPr>
          <a:lstStyle/>
          <a:p>
            <a:r>
              <a:rPr lang="en-US" sz="12600" dirty="0">
                <a:solidFill>
                  <a:schemeClr val="bg1">
                    <a:lumMod val="50000"/>
                  </a:schemeClr>
                </a:solidFill>
                <a:latin typeface="+mj-lt"/>
              </a:rPr>
              <a:t>€</a:t>
            </a:r>
          </a:p>
        </p:txBody>
      </p:sp>
      <p:pic>
        <p:nvPicPr>
          <p:cNvPr id="56" name="Picture 55" descr="Dashboard 512x512.png"/>
          <p:cNvPicPr>
            <a:picLocks noChangeAspect="1"/>
          </p:cNvPicPr>
          <p:nvPr/>
        </p:nvPicPr>
        <p:blipFill>
          <a:blip r:embed="rId5">
            <a:alphaModFix amt="42000"/>
            <a:extLst>
              <a:ext uri="{28A0092B-C50C-407E-A947-70E740481C1C}">
                <a14:useLocalDpi xmlns:a14="http://schemas.microsoft.com/office/drawing/2010/main" val="0"/>
              </a:ext>
            </a:extLst>
          </a:blip>
          <a:stretch>
            <a:fillRect/>
          </a:stretch>
        </p:blipFill>
        <p:spPr>
          <a:xfrm>
            <a:off x="1090299" y="5926540"/>
            <a:ext cx="1545928" cy="1471560"/>
          </a:xfrm>
          <a:prstGeom prst="rect">
            <a:avLst/>
          </a:prstGeom>
        </p:spPr>
      </p:pic>
    </p:spTree>
    <p:extLst>
      <p:ext uri="{BB962C8B-B14F-4D97-AF65-F5344CB8AC3E}">
        <p14:creationId xmlns:p14="http://schemas.microsoft.com/office/powerpoint/2010/main" val="244276215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60638" y="362139"/>
            <a:ext cx="2320832" cy="613804"/>
          </a:xfrm>
          <a:prstGeom prst="rect">
            <a:avLst/>
          </a:prstGeom>
          <a:noFill/>
        </p:spPr>
        <p:txBody>
          <a:bodyPr wrap="none" lIns="120189" tIns="60094" rIns="120189" bIns="60094" rtlCol="0">
            <a:spAutoFit/>
          </a:bodyPr>
          <a:lstStyle/>
          <a:p>
            <a:r>
              <a:rPr lang="en-US" sz="3200" dirty="0">
                <a:latin typeface="+mj-lt"/>
              </a:rPr>
              <a:t>IMMERSION</a:t>
            </a:r>
          </a:p>
        </p:txBody>
      </p:sp>
      <p:cxnSp>
        <p:nvCxnSpPr>
          <p:cNvPr id="6" name="Straight Connector 5"/>
          <p:cNvCxnSpPr/>
          <p:nvPr/>
        </p:nvCxnSpPr>
        <p:spPr>
          <a:xfrm>
            <a:off x="0" y="952733"/>
            <a:ext cx="9601200" cy="0"/>
          </a:xfrm>
          <a:prstGeom prst="line">
            <a:avLst/>
          </a:prstGeom>
          <a:ln w="28575" cmpd="sng"/>
        </p:spPr>
        <p:style>
          <a:lnRef idx="1">
            <a:schemeClr val="dk1"/>
          </a:lnRef>
          <a:fillRef idx="0">
            <a:schemeClr val="dk1"/>
          </a:fillRef>
          <a:effectRef idx="0">
            <a:schemeClr val="dk1"/>
          </a:effectRef>
          <a:fontRef idx="minor">
            <a:schemeClr val="tx1"/>
          </a:fontRef>
        </p:style>
      </p:cxnSp>
      <p:sp>
        <p:nvSpPr>
          <p:cNvPr id="7" name="TextBox 6"/>
          <p:cNvSpPr txBox="1"/>
          <p:nvPr/>
        </p:nvSpPr>
        <p:spPr>
          <a:xfrm>
            <a:off x="2376777" y="567916"/>
            <a:ext cx="5364891" cy="336805"/>
          </a:xfrm>
          <a:prstGeom prst="rect">
            <a:avLst/>
          </a:prstGeom>
          <a:noFill/>
        </p:spPr>
        <p:txBody>
          <a:bodyPr wrap="none" lIns="120189" tIns="60094" rIns="120189" bIns="60094" rtlCol="0">
            <a:spAutoFit/>
          </a:bodyPr>
          <a:lstStyle/>
          <a:p>
            <a:r>
              <a:rPr lang="en-US" sz="1400" dirty="0">
                <a:latin typeface="SharpSansNo1-Light"/>
                <a:cs typeface="SharpSansNo1-Light"/>
              </a:rPr>
              <a:t>- To know where you are and to build on top of others work.</a:t>
            </a:r>
          </a:p>
        </p:txBody>
      </p:sp>
      <p:pic>
        <p:nvPicPr>
          <p:cNvPr id="17" name="Picture 16"/>
          <p:cNvPicPr>
            <a:picLocks noChangeAspect="1"/>
          </p:cNvPicPr>
          <p:nvPr/>
        </p:nvPicPr>
        <p:blipFill>
          <a:blip r:embed="rId2" cstate="print">
            <a:duotone>
              <a:prstClr val="black"/>
              <a:srgbClr val="5C5F5A">
                <a:tint val="45000"/>
                <a:satMod val="400000"/>
              </a:srgbClr>
            </a:duotone>
            <a:extLst>
              <a:ext uri="{28A0092B-C50C-407E-A947-70E740481C1C}">
                <a14:useLocalDpi xmlns:a14="http://schemas.microsoft.com/office/drawing/2010/main"/>
              </a:ext>
            </a:extLst>
          </a:blip>
          <a:stretch>
            <a:fillRect/>
          </a:stretch>
        </p:blipFill>
        <p:spPr>
          <a:xfrm>
            <a:off x="4882680" y="6180083"/>
            <a:ext cx="4609427" cy="6621517"/>
          </a:xfrm>
          <a:prstGeom prst="rect">
            <a:avLst/>
          </a:prstGeom>
        </p:spPr>
      </p:pic>
      <p:sp>
        <p:nvSpPr>
          <p:cNvPr id="22" name="Rectangle 21"/>
          <p:cNvSpPr/>
          <p:nvPr/>
        </p:nvSpPr>
        <p:spPr>
          <a:xfrm>
            <a:off x="10827609" y="485339"/>
            <a:ext cx="6854910" cy="9231551"/>
          </a:xfrm>
          <a:prstGeom prst="rect">
            <a:avLst/>
          </a:prstGeom>
        </p:spPr>
        <p:txBody>
          <a:bodyPr wrap="square" lIns="120189" tIns="60094" rIns="120189" bIns="60094">
            <a:spAutoFit/>
          </a:bodyPr>
          <a:lstStyle/>
          <a:p>
            <a:r>
              <a:rPr lang="en-US" sz="1600" dirty="0">
                <a:latin typeface="+mj-lt"/>
              </a:rPr>
              <a:t>:</a:t>
            </a: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r>
              <a:rPr lang="en-US" sz="1600" dirty="0">
                <a:latin typeface="+mj-lt"/>
              </a:rPr>
              <a:t>:</a:t>
            </a: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p:txBody>
      </p:sp>
      <p:graphicFrame>
        <p:nvGraphicFramePr>
          <p:cNvPr id="10" name="Table 9"/>
          <p:cNvGraphicFramePr>
            <a:graphicFrameLocks noGrp="1"/>
          </p:cNvGraphicFramePr>
          <p:nvPr>
            <p:extLst>
              <p:ext uri="{D42A27DB-BD31-4B8C-83A1-F6EECF244321}">
                <p14:modId xmlns:p14="http://schemas.microsoft.com/office/powerpoint/2010/main" val="1377026450"/>
              </p:ext>
            </p:extLst>
          </p:nvPr>
        </p:nvGraphicFramePr>
        <p:xfrm>
          <a:off x="160637" y="1066675"/>
          <a:ext cx="9331468" cy="11800296"/>
        </p:xfrm>
        <a:graphic>
          <a:graphicData uri="http://schemas.openxmlformats.org/drawingml/2006/table">
            <a:tbl>
              <a:tblPr firstRow="1" bandRow="1">
                <a:tableStyleId>{2D5ABB26-0587-4C30-8999-92F81FD0307C}</a:tableStyleId>
              </a:tblPr>
              <a:tblGrid>
                <a:gridCol w="4665734"/>
                <a:gridCol w="4665734"/>
              </a:tblGrid>
              <a:tr h="2950074">
                <a:tc>
                  <a:txBody>
                    <a:bodyPr/>
                    <a:lstStyle/>
                    <a:p>
                      <a:r>
                        <a:rPr lang="en-US" sz="1500" kern="1200" dirty="0" smtClean="0">
                          <a:latin typeface="+mj-lt"/>
                        </a:rPr>
                        <a:t>Your best guess</a:t>
                      </a:r>
                      <a:r>
                        <a:rPr lang="en-US" sz="1500" kern="1200" baseline="0" dirty="0" smtClean="0">
                          <a:latin typeface="+mj-lt"/>
                        </a:rPr>
                        <a:t> </a:t>
                      </a:r>
                      <a:r>
                        <a:rPr lang="en-US" sz="1500" kern="1200" dirty="0" smtClean="0">
                          <a:latin typeface="+mj-lt"/>
                        </a:rPr>
                        <a:t>of the </a:t>
                      </a:r>
                      <a:r>
                        <a:rPr lang="en-US" sz="1500" kern="1200" dirty="0" smtClean="0">
                          <a:latin typeface="+mj-lt"/>
                        </a:rPr>
                        <a:t>customer’s </a:t>
                      </a:r>
                      <a:r>
                        <a:rPr lang="en-US" sz="1500" kern="1200" dirty="0" smtClean="0">
                          <a:latin typeface="+mj-lt"/>
                        </a:rPr>
                        <a:t>problem</a:t>
                      </a:r>
                    </a:p>
                  </a:txBody>
                  <a:tcPr marL="123665" marR="123665" marT="58858" marB="58858">
                    <a:lnR w="28575" cap="flat" cmpd="sng" algn="ctr">
                      <a:solidFill>
                        <a:prstClr val="white">
                          <a:lumMod val="50000"/>
                        </a:prstClr>
                      </a:solidFill>
                      <a:prstDash val="sysDash"/>
                      <a:round/>
                      <a:headEnd type="none" w="med" len="med"/>
                      <a:tailEnd type="none" w="med" len="med"/>
                    </a:lnR>
                    <a:lnB w="28575" cap="flat" cmpd="sng" algn="ctr">
                      <a:solidFill>
                        <a:prstClr val="white">
                          <a:lumMod val="50000"/>
                        </a:prstClr>
                      </a:solidFill>
                      <a:prstDash val="sysDash"/>
                      <a:round/>
                      <a:headEnd type="none" w="med" len="med"/>
                      <a:tailEnd type="none" w="med" len="med"/>
                    </a:lnB>
                  </a:tcPr>
                </a:tc>
                <a:tc>
                  <a:txBody>
                    <a:bodyPr/>
                    <a:lstStyle/>
                    <a:p>
                      <a:r>
                        <a:rPr lang="en-US" sz="1500" kern="1200" dirty="0" smtClean="0">
                          <a:latin typeface="+mj-lt"/>
                        </a:rPr>
                        <a:t>Alternative</a:t>
                      </a:r>
                      <a:r>
                        <a:rPr lang="en-US" sz="1500" kern="1200" baseline="0" dirty="0" smtClean="0">
                          <a:latin typeface="+mj-lt"/>
                        </a:rPr>
                        <a:t> solutions </a:t>
                      </a:r>
                      <a:r>
                        <a:rPr lang="en-US" sz="1500" kern="1200" dirty="0" smtClean="0">
                          <a:latin typeface="+mj-lt"/>
                        </a:rPr>
                        <a:t>from the customer’s </a:t>
                      </a:r>
                      <a:r>
                        <a:rPr lang="en-US" sz="1500" kern="1200" dirty="0" smtClean="0">
                          <a:latin typeface="+mj-lt"/>
                        </a:rPr>
                        <a:t>perspective</a:t>
                      </a:r>
                      <a:endParaRPr lang="en-US" sz="1500" dirty="0">
                        <a:latin typeface="+mj-lt"/>
                      </a:endParaRPr>
                    </a:p>
                  </a:txBody>
                  <a:tcPr marL="123665" marR="123665" marT="58858" marB="58858">
                    <a:lnL w="28575" cap="flat" cmpd="sng" algn="ctr">
                      <a:solidFill>
                        <a:prstClr val="white">
                          <a:lumMod val="50000"/>
                        </a:prstClr>
                      </a:solidFill>
                      <a:prstDash val="sysDash"/>
                      <a:round/>
                      <a:headEnd type="none" w="med" len="med"/>
                      <a:tailEnd type="none" w="med" len="med"/>
                    </a:lnL>
                    <a:lnB w="28575" cap="flat" cmpd="sng" algn="ctr">
                      <a:solidFill>
                        <a:prstClr val="white">
                          <a:lumMod val="50000"/>
                        </a:prstClr>
                      </a:solidFill>
                      <a:prstDash val="sysDash"/>
                      <a:round/>
                      <a:headEnd type="none" w="med" len="med"/>
                      <a:tailEnd type="none" w="med" len="med"/>
                    </a:lnB>
                  </a:tcPr>
                </a:tc>
              </a:tr>
              <a:tr h="2950074">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latin typeface="+mj-lt"/>
                        </a:rPr>
                        <a:t>Competitors within</a:t>
                      </a:r>
                      <a:r>
                        <a:rPr lang="en-US" sz="1500" kern="1200" baseline="0" dirty="0" smtClean="0">
                          <a:latin typeface="+mj-lt"/>
                        </a:rPr>
                        <a:t> our business domain </a:t>
                      </a:r>
                      <a:r>
                        <a:rPr lang="en-US" sz="1500" kern="1200" dirty="0" smtClean="0">
                          <a:latin typeface="+mj-lt"/>
                        </a:rPr>
                        <a:t>:</a:t>
                      </a:r>
                    </a:p>
                    <a:p>
                      <a:endParaRPr lang="en-US" sz="1500" dirty="0">
                        <a:latin typeface="+mj-lt"/>
                      </a:endParaRPr>
                    </a:p>
                  </a:txBody>
                  <a:tcPr marL="123665" marR="123665" marT="58858" marB="58858">
                    <a:lnR w="28575" cap="flat" cmpd="sng" algn="ctr">
                      <a:solidFill>
                        <a:prstClr val="white">
                          <a:lumMod val="50000"/>
                        </a:prstClr>
                      </a:solidFill>
                      <a:prstDash val="sysDash"/>
                      <a:round/>
                      <a:headEnd type="none" w="med" len="med"/>
                      <a:tailEnd type="none" w="med" len="med"/>
                    </a:lnR>
                    <a:lnT w="28575" cap="flat" cmpd="sng" algn="ctr">
                      <a:solidFill>
                        <a:prstClr val="white">
                          <a:lumMod val="50000"/>
                        </a:prstClr>
                      </a:solidFill>
                      <a:prstDash val="sysDash"/>
                      <a:round/>
                      <a:headEnd type="none" w="med" len="med"/>
                      <a:tailEnd type="none" w="med" len="med"/>
                    </a:lnT>
                    <a:lnB w="28575" cap="flat" cmpd="sng" algn="ctr">
                      <a:solidFill>
                        <a:prstClr val="white">
                          <a:lumMod val="50000"/>
                        </a:prstClr>
                      </a:solidFill>
                      <a:prstDash val="sysDash"/>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latin typeface="+mj-lt"/>
                        </a:rPr>
                        <a:t>Hottest start-ups:</a:t>
                      </a:r>
                    </a:p>
                    <a:p>
                      <a:endParaRPr lang="en-US" sz="1500" dirty="0">
                        <a:latin typeface="+mj-lt"/>
                      </a:endParaRPr>
                    </a:p>
                  </a:txBody>
                  <a:tcPr marL="123665" marR="123665" marT="58858" marB="58858">
                    <a:lnL w="28575" cap="flat" cmpd="sng" algn="ctr">
                      <a:solidFill>
                        <a:prstClr val="white">
                          <a:lumMod val="50000"/>
                        </a:prstClr>
                      </a:solidFill>
                      <a:prstDash val="sysDash"/>
                      <a:round/>
                      <a:headEnd type="none" w="med" len="med"/>
                      <a:tailEnd type="none" w="med" len="med"/>
                    </a:lnL>
                    <a:lnT w="28575" cap="flat" cmpd="sng" algn="ctr">
                      <a:solidFill>
                        <a:prstClr val="white">
                          <a:lumMod val="50000"/>
                        </a:prstClr>
                      </a:solidFill>
                      <a:prstDash val="sysDash"/>
                      <a:round/>
                      <a:headEnd type="none" w="med" len="med"/>
                      <a:tailEnd type="none" w="med" len="med"/>
                    </a:lnT>
                    <a:lnB w="28575" cap="flat" cmpd="sng" algn="ctr">
                      <a:solidFill>
                        <a:prstClr val="white">
                          <a:lumMod val="50000"/>
                        </a:prstClr>
                      </a:solidFill>
                      <a:prstDash val="sysDash"/>
                      <a:round/>
                      <a:headEnd type="none" w="med" len="med"/>
                      <a:tailEnd type="none" w="med" len="med"/>
                    </a:lnB>
                  </a:tcPr>
                </a:tc>
              </a:tr>
              <a:tr h="2950074">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latin typeface="+mj-lt"/>
                        </a:rPr>
                        <a:t>How could current business be disrupted:</a:t>
                      </a:r>
                    </a:p>
                    <a:p>
                      <a:endParaRPr lang="en-US" sz="1500" dirty="0">
                        <a:latin typeface="+mj-lt"/>
                      </a:endParaRPr>
                    </a:p>
                  </a:txBody>
                  <a:tcPr marL="123665" marR="123665" marT="58858" marB="58858">
                    <a:lnR w="28575" cap="flat" cmpd="sng" algn="ctr">
                      <a:solidFill>
                        <a:prstClr val="white">
                          <a:lumMod val="50000"/>
                        </a:prstClr>
                      </a:solidFill>
                      <a:prstDash val="sysDash"/>
                      <a:round/>
                      <a:headEnd type="none" w="med" len="med"/>
                      <a:tailEnd type="none" w="med" len="med"/>
                    </a:lnR>
                    <a:lnT w="28575" cap="flat" cmpd="sng" algn="ctr">
                      <a:solidFill>
                        <a:prstClr val="white">
                          <a:lumMod val="50000"/>
                        </a:prstClr>
                      </a:solidFill>
                      <a:prstDash val="sysDash"/>
                      <a:round/>
                      <a:headEnd type="none" w="med" len="med"/>
                      <a:tailEnd type="none" w="med" len="med"/>
                    </a:lnT>
                    <a:lnB w="28575" cap="flat" cmpd="sng" algn="ctr">
                      <a:solidFill>
                        <a:prstClr val="white">
                          <a:lumMod val="50000"/>
                        </a:prstClr>
                      </a:solidFill>
                      <a:prstDash val="sysDash"/>
                      <a:round/>
                      <a:headEnd type="none" w="med" len="med"/>
                      <a:tailEnd type="none" w="med" len="med"/>
                    </a:lnB>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latin typeface="+mj-lt"/>
                        </a:rPr>
                        <a:t>Hot </a:t>
                      </a:r>
                      <a:r>
                        <a:rPr lang="en-US" sz="1500" kern="1200" dirty="0" smtClean="0">
                          <a:latin typeface="+mj-lt"/>
                        </a:rPr>
                        <a:t>names, known experts, people to listen to:</a:t>
                      </a:r>
                      <a:endParaRPr lang="en-US" sz="1500" kern="1200" dirty="0" smtClean="0">
                        <a:latin typeface="+mj-lt"/>
                      </a:endParaRPr>
                    </a:p>
                    <a:p>
                      <a:endParaRPr lang="en-US" sz="1500" dirty="0">
                        <a:latin typeface="+mj-lt"/>
                      </a:endParaRPr>
                    </a:p>
                  </a:txBody>
                  <a:tcPr marL="123665" marR="123665" marT="58858" marB="58858">
                    <a:lnL w="28575" cap="flat" cmpd="sng" algn="ctr">
                      <a:solidFill>
                        <a:prstClr val="white">
                          <a:lumMod val="50000"/>
                        </a:prstClr>
                      </a:solidFill>
                      <a:prstDash val="sysDash"/>
                      <a:round/>
                      <a:headEnd type="none" w="med" len="med"/>
                      <a:tailEnd type="none" w="med" len="med"/>
                    </a:lnL>
                    <a:lnT w="28575" cap="flat" cmpd="sng" algn="ctr">
                      <a:solidFill>
                        <a:prstClr val="white">
                          <a:lumMod val="50000"/>
                        </a:prstClr>
                      </a:solidFill>
                      <a:prstDash val="sysDash"/>
                      <a:round/>
                      <a:headEnd type="none" w="med" len="med"/>
                      <a:tailEnd type="none" w="med" len="med"/>
                    </a:lnT>
                    <a:lnB w="28575" cap="flat" cmpd="sng" algn="ctr">
                      <a:solidFill>
                        <a:prstClr val="white">
                          <a:lumMod val="50000"/>
                        </a:prstClr>
                      </a:solidFill>
                      <a:prstDash val="sysDash"/>
                      <a:round/>
                      <a:headEnd type="none" w="med" len="med"/>
                      <a:tailEnd type="none" w="med" len="med"/>
                    </a:lnB>
                  </a:tcPr>
                </a:tc>
              </a:tr>
              <a:tr h="2950074">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latin typeface="+mj-lt"/>
                        </a:rPr>
                        <a:t>Inspiring services &amp; products:</a:t>
                      </a:r>
                    </a:p>
                    <a:p>
                      <a:endParaRPr lang="en-US" sz="1500" dirty="0">
                        <a:latin typeface="+mj-lt"/>
                      </a:endParaRPr>
                    </a:p>
                  </a:txBody>
                  <a:tcPr marL="123665" marR="123665" marT="58858" marB="58858">
                    <a:lnR w="28575" cap="flat" cmpd="sng" algn="ctr">
                      <a:solidFill>
                        <a:prstClr val="white">
                          <a:lumMod val="50000"/>
                        </a:prstClr>
                      </a:solidFill>
                      <a:prstDash val="sysDash"/>
                      <a:round/>
                      <a:headEnd type="none" w="med" len="med"/>
                      <a:tailEnd type="none" w="med" len="med"/>
                    </a:lnR>
                    <a:lnT w="28575" cap="flat" cmpd="sng" algn="ctr">
                      <a:solidFill>
                        <a:prstClr val="white">
                          <a:lumMod val="50000"/>
                        </a:prstClr>
                      </a:solidFill>
                      <a:prstDash val="sysDash"/>
                      <a:round/>
                      <a:headEnd type="none" w="med" len="med"/>
                      <a:tailEnd type="none" w="med" len="med"/>
                    </a:lnT>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500" kern="1200" dirty="0" smtClean="0">
                          <a:latin typeface="+mj-lt"/>
                        </a:rPr>
                        <a:t>Public debate around the topic:</a:t>
                      </a:r>
                    </a:p>
                    <a:p>
                      <a:endParaRPr lang="en-US" sz="1500" dirty="0">
                        <a:latin typeface="+mj-lt"/>
                      </a:endParaRPr>
                    </a:p>
                  </a:txBody>
                  <a:tcPr marL="123665" marR="123665" marT="58858" marB="58858">
                    <a:lnL w="28575" cap="flat" cmpd="sng" algn="ctr">
                      <a:solidFill>
                        <a:prstClr val="white">
                          <a:lumMod val="50000"/>
                        </a:prstClr>
                      </a:solidFill>
                      <a:prstDash val="sysDash"/>
                      <a:round/>
                      <a:headEnd type="none" w="med" len="med"/>
                      <a:tailEnd type="none" w="med" len="med"/>
                    </a:lnL>
                    <a:lnT w="28575" cap="flat" cmpd="sng" algn="ctr">
                      <a:solidFill>
                        <a:prstClr val="white">
                          <a:lumMod val="50000"/>
                        </a:prstClr>
                      </a:solidFill>
                      <a:prstDash val="sysDash"/>
                      <a:round/>
                      <a:headEnd type="none" w="med" len="med"/>
                      <a:tailEnd type="none" w="med" len="med"/>
                    </a:lnT>
                  </a:tcPr>
                </a:tc>
              </a:tr>
            </a:tbl>
          </a:graphicData>
        </a:graphic>
      </p:graphicFrame>
      <p:pic>
        <p:nvPicPr>
          <p:cNvPr id="8" name="Picture 7"/>
          <p:cNvPicPr>
            <a:picLocks noChangeAspect="1"/>
          </p:cNvPicPr>
          <p:nvPr/>
        </p:nvPicPr>
        <p:blipFill>
          <a:blip r:embed="rId3"/>
          <a:stretch>
            <a:fillRect/>
          </a:stretch>
        </p:blipFill>
        <p:spPr>
          <a:xfrm rot="16200000">
            <a:off x="1229061" y="11048483"/>
            <a:ext cx="184615" cy="2321464"/>
          </a:xfrm>
          <a:prstGeom prst="rect">
            <a:avLst/>
          </a:prstGeom>
        </p:spPr>
      </p:pic>
      <p:grpSp>
        <p:nvGrpSpPr>
          <p:cNvPr id="9" name="Group 8"/>
          <p:cNvGrpSpPr/>
          <p:nvPr/>
        </p:nvGrpSpPr>
        <p:grpSpPr>
          <a:xfrm>
            <a:off x="160638" y="12444063"/>
            <a:ext cx="3719562" cy="316974"/>
            <a:chOff x="331261" y="9593345"/>
            <a:chExt cx="2750311" cy="246221"/>
          </a:xfrm>
        </p:grpSpPr>
        <p:pic>
          <p:nvPicPr>
            <p:cNvPr id="11" name="Picture 10"/>
            <p:cNvPicPr>
              <a:picLocks noChangeAspect="1"/>
            </p:cNvPicPr>
            <p:nvPr/>
          </p:nvPicPr>
          <p:blipFill>
            <a:blip r:embed="rId4"/>
            <a:stretch>
              <a:fillRect/>
            </a:stretch>
          </p:blipFill>
          <p:spPr>
            <a:xfrm>
              <a:off x="331261" y="9616627"/>
              <a:ext cx="567449" cy="199131"/>
            </a:xfrm>
            <a:prstGeom prst="rect">
              <a:avLst/>
            </a:prstGeom>
          </p:spPr>
        </p:pic>
        <p:sp>
          <p:nvSpPr>
            <p:cNvPr id="12" name="TextBox 11"/>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Tree>
    <p:extLst>
      <p:ext uri="{BB962C8B-B14F-4D97-AF65-F5344CB8AC3E}">
        <p14:creationId xmlns:p14="http://schemas.microsoft.com/office/powerpoint/2010/main" val="100767090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60638" y="362139"/>
            <a:ext cx="1294295" cy="613804"/>
          </a:xfrm>
          <a:prstGeom prst="rect">
            <a:avLst/>
          </a:prstGeom>
          <a:noFill/>
        </p:spPr>
        <p:txBody>
          <a:bodyPr wrap="none" lIns="120189" tIns="60094" rIns="120189" bIns="60094" rtlCol="0">
            <a:spAutoFit/>
          </a:bodyPr>
          <a:lstStyle/>
          <a:p>
            <a:r>
              <a:rPr lang="en-US" sz="3200" dirty="0" smtClean="0">
                <a:latin typeface="+mj-lt"/>
              </a:rPr>
              <a:t>DATA</a:t>
            </a:r>
            <a:endParaRPr lang="en-US" sz="3200" dirty="0">
              <a:latin typeface="+mj-lt"/>
            </a:endParaRPr>
          </a:p>
        </p:txBody>
      </p:sp>
      <p:cxnSp>
        <p:nvCxnSpPr>
          <p:cNvPr id="6" name="Straight Connector 5"/>
          <p:cNvCxnSpPr/>
          <p:nvPr/>
        </p:nvCxnSpPr>
        <p:spPr>
          <a:xfrm>
            <a:off x="0" y="952733"/>
            <a:ext cx="9601200" cy="0"/>
          </a:xfrm>
          <a:prstGeom prst="line">
            <a:avLst/>
          </a:prstGeom>
          <a:ln w="28575" cmpd="sng"/>
        </p:spPr>
        <p:style>
          <a:lnRef idx="1">
            <a:schemeClr val="dk1"/>
          </a:lnRef>
          <a:fillRef idx="0">
            <a:schemeClr val="dk1"/>
          </a:fillRef>
          <a:effectRef idx="0">
            <a:schemeClr val="dk1"/>
          </a:effectRef>
          <a:fontRef idx="minor">
            <a:schemeClr val="tx1"/>
          </a:fontRef>
        </p:style>
      </p:cxnSp>
      <p:sp>
        <p:nvSpPr>
          <p:cNvPr id="7" name="TextBox 6"/>
          <p:cNvSpPr txBox="1"/>
          <p:nvPr/>
        </p:nvSpPr>
        <p:spPr>
          <a:xfrm>
            <a:off x="1454933" y="555723"/>
            <a:ext cx="2974242" cy="336805"/>
          </a:xfrm>
          <a:prstGeom prst="rect">
            <a:avLst/>
          </a:prstGeom>
          <a:noFill/>
        </p:spPr>
        <p:txBody>
          <a:bodyPr wrap="none" lIns="120189" tIns="60094" rIns="120189" bIns="60094" rtlCol="0">
            <a:spAutoFit/>
          </a:bodyPr>
          <a:lstStyle/>
          <a:p>
            <a:r>
              <a:rPr lang="en-US" sz="1400" dirty="0" smtClean="0">
                <a:latin typeface="SharpSansNo1-Light"/>
                <a:cs typeface="SharpSansNo1-Light"/>
              </a:rPr>
              <a:t>- Know your numbers and facts</a:t>
            </a:r>
            <a:endParaRPr lang="en-US" sz="1400" dirty="0">
              <a:latin typeface="SharpSansNo1-Light"/>
              <a:cs typeface="SharpSansNo1-Light"/>
            </a:endParaRPr>
          </a:p>
        </p:txBody>
      </p:sp>
      <p:sp>
        <p:nvSpPr>
          <p:cNvPr id="22" name="Rectangle 21"/>
          <p:cNvSpPr/>
          <p:nvPr/>
        </p:nvSpPr>
        <p:spPr>
          <a:xfrm>
            <a:off x="10827609" y="485339"/>
            <a:ext cx="6854910" cy="9231551"/>
          </a:xfrm>
          <a:prstGeom prst="rect">
            <a:avLst/>
          </a:prstGeom>
        </p:spPr>
        <p:txBody>
          <a:bodyPr wrap="square" lIns="120189" tIns="60094" rIns="120189" bIns="60094">
            <a:spAutoFit/>
          </a:bodyPr>
          <a:lstStyle/>
          <a:p>
            <a:r>
              <a:rPr lang="en-US" sz="1600" dirty="0">
                <a:latin typeface="+mj-lt"/>
              </a:rPr>
              <a:t>:</a:t>
            </a: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r>
              <a:rPr lang="en-US" sz="1600" dirty="0">
                <a:latin typeface="+mj-lt"/>
              </a:rPr>
              <a:t>:</a:t>
            </a: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a:p>
            <a:endParaRPr lang="en-US" sz="1600" dirty="0">
              <a:latin typeface="+mj-lt"/>
            </a:endParaRPr>
          </a:p>
        </p:txBody>
      </p:sp>
      <p:pic>
        <p:nvPicPr>
          <p:cNvPr id="8" name="Picture 7"/>
          <p:cNvPicPr>
            <a:picLocks noChangeAspect="1"/>
          </p:cNvPicPr>
          <p:nvPr/>
        </p:nvPicPr>
        <p:blipFill>
          <a:blip r:embed="rId2"/>
          <a:stretch>
            <a:fillRect/>
          </a:stretch>
        </p:blipFill>
        <p:spPr>
          <a:xfrm rot="16200000">
            <a:off x="1229061" y="11048483"/>
            <a:ext cx="184615" cy="2321464"/>
          </a:xfrm>
          <a:prstGeom prst="rect">
            <a:avLst/>
          </a:prstGeom>
        </p:spPr>
      </p:pic>
      <p:grpSp>
        <p:nvGrpSpPr>
          <p:cNvPr id="9" name="Group 8"/>
          <p:cNvGrpSpPr/>
          <p:nvPr/>
        </p:nvGrpSpPr>
        <p:grpSpPr>
          <a:xfrm>
            <a:off x="160638" y="12444063"/>
            <a:ext cx="3719562" cy="316974"/>
            <a:chOff x="331261" y="9593345"/>
            <a:chExt cx="2750311" cy="246221"/>
          </a:xfrm>
        </p:grpSpPr>
        <p:pic>
          <p:nvPicPr>
            <p:cNvPr id="11" name="Picture 10"/>
            <p:cNvPicPr>
              <a:picLocks noChangeAspect="1"/>
            </p:cNvPicPr>
            <p:nvPr/>
          </p:nvPicPr>
          <p:blipFill>
            <a:blip r:embed="rId3"/>
            <a:stretch>
              <a:fillRect/>
            </a:stretch>
          </p:blipFill>
          <p:spPr>
            <a:xfrm>
              <a:off x="331261" y="9616627"/>
              <a:ext cx="567449" cy="199131"/>
            </a:xfrm>
            <a:prstGeom prst="rect">
              <a:avLst/>
            </a:prstGeom>
          </p:spPr>
        </p:pic>
        <p:sp>
          <p:nvSpPr>
            <p:cNvPr id="12" name="TextBox 11"/>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13" name="Rectangle 12"/>
          <p:cNvSpPr/>
          <p:nvPr/>
        </p:nvSpPr>
        <p:spPr>
          <a:xfrm>
            <a:off x="294045" y="1250001"/>
            <a:ext cx="5518943" cy="3008711"/>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What data do we need?</a:t>
            </a:r>
          </a:p>
          <a:p>
            <a:r>
              <a:rPr lang="en-US" sz="1100" dirty="0" smtClean="0">
                <a:solidFill>
                  <a:schemeClr val="tx1">
                    <a:lumMod val="65000"/>
                    <a:lumOff val="35000"/>
                  </a:schemeClr>
                </a:solidFill>
              </a:rPr>
              <a:t>What internal data?</a:t>
            </a:r>
          </a:p>
          <a:p>
            <a:r>
              <a:rPr lang="en-US" sz="1100" dirty="0" smtClean="0">
                <a:solidFill>
                  <a:schemeClr val="tx1">
                    <a:lumMod val="65000"/>
                    <a:lumOff val="35000"/>
                  </a:schemeClr>
                </a:solidFill>
              </a:rPr>
              <a:t>Should we do a wide scale market research?</a:t>
            </a:r>
            <a:endParaRPr lang="en-US" sz="1100" dirty="0">
              <a:solidFill>
                <a:schemeClr val="tx1">
                  <a:lumMod val="65000"/>
                  <a:lumOff val="35000"/>
                </a:schemeClr>
              </a:solidFill>
            </a:endParaRPr>
          </a:p>
        </p:txBody>
      </p:sp>
      <p:sp>
        <p:nvSpPr>
          <p:cNvPr id="14" name="Rectangle 13"/>
          <p:cNvSpPr/>
          <p:nvPr/>
        </p:nvSpPr>
        <p:spPr>
          <a:xfrm>
            <a:off x="305935" y="4556330"/>
            <a:ext cx="5507053" cy="3450814"/>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Key findings of users from the DATA:</a:t>
            </a:r>
            <a:endParaRPr lang="en-US" sz="1100" dirty="0">
              <a:solidFill>
                <a:srgbClr val="000000"/>
              </a:solidFill>
              <a:latin typeface="+mj-lt"/>
            </a:endParaRPr>
          </a:p>
        </p:txBody>
      </p:sp>
      <p:sp>
        <p:nvSpPr>
          <p:cNvPr id="15" name="Rectangle 14"/>
          <p:cNvSpPr/>
          <p:nvPr/>
        </p:nvSpPr>
        <p:spPr>
          <a:xfrm>
            <a:off x="294046" y="8261459"/>
            <a:ext cx="5518942" cy="34262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Key findings of our and others business based on the DATA:</a:t>
            </a:r>
            <a:endParaRPr lang="en-US" sz="1100" dirty="0">
              <a:solidFill>
                <a:srgbClr val="000000"/>
              </a:solidFill>
              <a:latin typeface="+mj-lt"/>
            </a:endParaRPr>
          </a:p>
        </p:txBody>
      </p:sp>
      <p:sp>
        <p:nvSpPr>
          <p:cNvPr id="16" name="Rectangle 15"/>
          <p:cNvSpPr/>
          <p:nvPr/>
        </p:nvSpPr>
        <p:spPr>
          <a:xfrm>
            <a:off x="6055265" y="1239747"/>
            <a:ext cx="3241580" cy="3008711"/>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List the relevant data sources:</a:t>
            </a:r>
            <a:endParaRPr lang="en-US" sz="1100" dirty="0">
              <a:solidFill>
                <a:srgbClr val="000000"/>
              </a:solidFill>
              <a:latin typeface="+mj-lt"/>
            </a:endParaRPr>
          </a:p>
        </p:txBody>
      </p:sp>
      <p:sp>
        <p:nvSpPr>
          <p:cNvPr id="26" name="Rectangle 25"/>
          <p:cNvSpPr/>
          <p:nvPr/>
        </p:nvSpPr>
        <p:spPr>
          <a:xfrm>
            <a:off x="6055265" y="4578461"/>
            <a:ext cx="3241579" cy="34262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Key opportunity related to the users:</a:t>
            </a:r>
            <a:endParaRPr lang="en-US" sz="1100" dirty="0">
              <a:solidFill>
                <a:srgbClr val="000000"/>
              </a:solidFill>
              <a:latin typeface="+mj-lt"/>
            </a:endParaRPr>
          </a:p>
        </p:txBody>
      </p:sp>
      <p:sp>
        <p:nvSpPr>
          <p:cNvPr id="28" name="Rectangle 27"/>
          <p:cNvSpPr/>
          <p:nvPr/>
        </p:nvSpPr>
        <p:spPr>
          <a:xfrm>
            <a:off x="6072245" y="8261460"/>
            <a:ext cx="3241579" cy="34262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smtClean="0">
                <a:solidFill>
                  <a:srgbClr val="000000"/>
                </a:solidFill>
                <a:latin typeface="+mj-lt"/>
              </a:rPr>
              <a:t>Key opportunity related to the business/competitors:</a:t>
            </a:r>
            <a:endParaRPr lang="en-US" sz="1100" dirty="0">
              <a:solidFill>
                <a:srgbClr val="000000"/>
              </a:solidFill>
              <a:latin typeface="+mj-lt"/>
            </a:endParaRPr>
          </a:p>
        </p:txBody>
      </p:sp>
    </p:spTree>
    <p:extLst>
      <p:ext uri="{BB962C8B-B14F-4D97-AF65-F5344CB8AC3E}">
        <p14:creationId xmlns:p14="http://schemas.microsoft.com/office/powerpoint/2010/main" val="135016160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smtClean="0">
                <a:latin typeface="+mj-lt"/>
              </a:rPr>
              <a:t>CUSTOMER GROUPING</a:t>
            </a:r>
            <a:r>
              <a:rPr lang="en-US" sz="1300" dirty="0" smtClean="0">
                <a:latin typeface="SharpSansNo1-Light"/>
                <a:cs typeface="SharpSansNo1-Light"/>
              </a:rPr>
              <a:t>-  </a:t>
            </a:r>
            <a:r>
              <a:rPr lang="en-US" sz="1300" dirty="0">
                <a:latin typeface="SharpSansNo1-Light"/>
                <a:cs typeface="SharpSansNo1-Light"/>
              </a:rPr>
              <a:t>Choose who you aim to serve.  </a:t>
            </a: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sp>
        <p:nvSpPr>
          <p:cNvPr id="42" name="Content Placeholder 4"/>
          <p:cNvSpPr txBox="1">
            <a:spLocks/>
          </p:cNvSpPr>
          <p:nvPr/>
        </p:nvSpPr>
        <p:spPr>
          <a:xfrm>
            <a:off x="2569118" y="4099864"/>
            <a:ext cx="4959817" cy="2226587"/>
          </a:xfrm>
          <a:prstGeom prst="rect">
            <a:avLst/>
          </a:prstGeom>
          <a:ln w="3175" cmpd="sng">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300" dirty="0">
              <a:solidFill>
                <a:schemeClr val="bg1">
                  <a:lumMod val="85000"/>
                </a:schemeClr>
              </a:solidFill>
            </a:endParaRPr>
          </a:p>
        </p:txBody>
      </p:sp>
      <p:sp>
        <p:nvSpPr>
          <p:cNvPr id="43" name="Content Placeholder 4"/>
          <p:cNvSpPr txBox="1">
            <a:spLocks/>
          </p:cNvSpPr>
          <p:nvPr/>
        </p:nvSpPr>
        <p:spPr>
          <a:xfrm>
            <a:off x="527071" y="4099864"/>
            <a:ext cx="1895354" cy="2226586"/>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nvGrpSpPr>
          <p:cNvPr id="44" name="Group 43"/>
          <p:cNvGrpSpPr/>
          <p:nvPr/>
        </p:nvGrpSpPr>
        <p:grpSpPr>
          <a:xfrm>
            <a:off x="848941" y="4655211"/>
            <a:ext cx="1272130" cy="1639952"/>
            <a:chOff x="629074" y="5180871"/>
            <a:chExt cx="503481" cy="673965"/>
          </a:xfrm>
        </p:grpSpPr>
        <p:sp>
          <p:nvSpPr>
            <p:cNvPr id="45" name="Delay 44"/>
            <p:cNvSpPr/>
            <p:nvPr/>
          </p:nvSpPr>
          <p:spPr>
            <a:xfrm rot="16200000">
              <a:off x="671426" y="5393706"/>
              <a:ext cx="418778" cy="503481"/>
            </a:xfrm>
            <a:prstGeom prst="flowChartDelay">
              <a:avLst/>
            </a:prstGeom>
            <a:solidFill>
              <a:schemeClr val="bg1"/>
            </a:solidFill>
            <a:ln w="12700" cmpd="sng">
              <a:solidFill>
                <a:srgbClr val="D9D9D9"/>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46" name="Oval 45"/>
            <p:cNvSpPr/>
            <p:nvPr/>
          </p:nvSpPr>
          <p:spPr>
            <a:xfrm>
              <a:off x="695821" y="5180871"/>
              <a:ext cx="362010" cy="362010"/>
            </a:xfrm>
            <a:prstGeom prst="ellipse">
              <a:avLst/>
            </a:prstGeom>
            <a:solidFill>
              <a:schemeClr val="bg1"/>
            </a:solidFill>
            <a:ln w="12700" cmpd="sng">
              <a:solidFill>
                <a:schemeClr val="bg1">
                  <a:lumMod val="85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sp>
        <p:nvSpPr>
          <p:cNvPr id="47" name="Content Placeholder 4"/>
          <p:cNvSpPr txBox="1">
            <a:spLocks/>
          </p:cNvSpPr>
          <p:nvPr/>
        </p:nvSpPr>
        <p:spPr>
          <a:xfrm>
            <a:off x="7657455" y="4476383"/>
            <a:ext cx="1417423" cy="1850067"/>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Why/why not?</a:t>
            </a:r>
          </a:p>
          <a:p>
            <a:pPr marL="0" indent="0">
              <a:buNone/>
            </a:pPr>
            <a:endParaRPr lang="en-US" sz="1300" dirty="0">
              <a:solidFill>
                <a:srgbClr val="7F7F7F"/>
              </a:solidFill>
            </a:endParaRPr>
          </a:p>
        </p:txBody>
      </p:sp>
      <p:sp>
        <p:nvSpPr>
          <p:cNvPr id="48" name="Content Placeholder 4"/>
          <p:cNvSpPr txBox="1">
            <a:spLocks/>
          </p:cNvSpPr>
          <p:nvPr/>
        </p:nvSpPr>
        <p:spPr>
          <a:xfrm>
            <a:off x="7657452" y="4092013"/>
            <a:ext cx="251590" cy="22584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300" dirty="0">
              <a:solidFill>
                <a:srgbClr val="7F7F7F"/>
              </a:solidFill>
            </a:endParaRPr>
          </a:p>
        </p:txBody>
      </p:sp>
      <p:sp>
        <p:nvSpPr>
          <p:cNvPr id="49" name="Rectangle 48"/>
          <p:cNvSpPr/>
          <p:nvPr/>
        </p:nvSpPr>
        <p:spPr>
          <a:xfrm>
            <a:off x="7849869" y="4072263"/>
            <a:ext cx="1082903" cy="290639"/>
          </a:xfrm>
          <a:prstGeom prst="rect">
            <a:avLst/>
          </a:prstGeom>
        </p:spPr>
        <p:txBody>
          <a:bodyPr wrap="none" lIns="120189" tIns="60094" rIns="120189" bIns="60094">
            <a:spAutoFit/>
          </a:bodyPr>
          <a:lstStyle/>
          <a:p>
            <a:r>
              <a:rPr lang="en-US" sz="1100" dirty="0">
                <a:solidFill>
                  <a:srgbClr val="7F7F7F"/>
                </a:solidFill>
              </a:rPr>
              <a:t>Main </a:t>
            </a:r>
            <a:r>
              <a:rPr lang="en-US" sz="1100" dirty="0" smtClean="0">
                <a:solidFill>
                  <a:srgbClr val="7F7F7F"/>
                </a:solidFill>
              </a:rPr>
              <a:t>group?</a:t>
            </a:r>
            <a:endParaRPr lang="en-US" sz="1100" dirty="0">
              <a:solidFill>
                <a:srgbClr val="7F7F7F"/>
              </a:solidFill>
            </a:endParaRPr>
          </a:p>
        </p:txBody>
      </p:sp>
      <p:sp>
        <p:nvSpPr>
          <p:cNvPr id="50" name="Rectangle 49"/>
          <p:cNvSpPr/>
          <p:nvPr/>
        </p:nvSpPr>
        <p:spPr>
          <a:xfrm>
            <a:off x="879870" y="3705666"/>
            <a:ext cx="1461008" cy="367583"/>
          </a:xfrm>
          <a:prstGeom prst="rect">
            <a:avLst/>
          </a:prstGeom>
        </p:spPr>
        <p:txBody>
          <a:bodyPr wrap="none" lIns="120189" tIns="60094" rIns="120189" bIns="60094">
            <a:spAutoFit/>
          </a:bodyPr>
          <a:lstStyle/>
          <a:p>
            <a:r>
              <a:rPr lang="en-US" sz="1600" dirty="0" smtClean="0">
                <a:solidFill>
                  <a:srgbClr val="7F7F7F"/>
                </a:solidFill>
                <a:latin typeface="+mj-lt"/>
              </a:rPr>
              <a:t>Group name</a:t>
            </a:r>
            <a:r>
              <a:rPr lang="en-US" sz="1600" dirty="0">
                <a:solidFill>
                  <a:srgbClr val="7F7F7F"/>
                </a:solidFill>
                <a:latin typeface="+mj-lt"/>
              </a:rPr>
              <a:t>:</a:t>
            </a:r>
          </a:p>
        </p:txBody>
      </p:sp>
      <p:pic>
        <p:nvPicPr>
          <p:cNvPr id="60" name="Picture 59"/>
          <p:cNvPicPr>
            <a:picLocks noChangeAspect="1"/>
          </p:cNvPicPr>
          <p:nvPr/>
        </p:nvPicPr>
        <p:blipFill>
          <a:blip r:embed="rId2"/>
          <a:stretch>
            <a:fillRect/>
          </a:stretch>
        </p:blipFill>
        <p:spPr>
          <a:xfrm rot="16200000">
            <a:off x="8303576" y="11452901"/>
            <a:ext cx="184615" cy="2321464"/>
          </a:xfrm>
          <a:prstGeom prst="rect">
            <a:avLst/>
          </a:prstGeom>
        </p:spPr>
      </p:pic>
      <p:sp>
        <p:nvSpPr>
          <p:cNvPr id="36" name="Rectangle 35"/>
          <p:cNvSpPr/>
          <p:nvPr/>
        </p:nvSpPr>
        <p:spPr>
          <a:xfrm>
            <a:off x="5870079" y="4090472"/>
            <a:ext cx="1658856" cy="459916"/>
          </a:xfrm>
          <a:prstGeom prst="rect">
            <a:avLst/>
          </a:prstGeom>
        </p:spPr>
        <p:txBody>
          <a:bodyPr wrap="square" lIns="120189" tIns="60094" rIns="120189" bIns="60094">
            <a:spAutoFit/>
          </a:bodyPr>
          <a:lstStyle/>
          <a:p>
            <a:r>
              <a:rPr lang="en-US" sz="1100" dirty="0">
                <a:solidFill>
                  <a:srgbClr val="7F7F7F"/>
                </a:solidFill>
              </a:rPr>
              <a:t>Problem (assumed) worth solving: </a:t>
            </a:r>
          </a:p>
        </p:txBody>
      </p:sp>
      <p:cxnSp>
        <p:nvCxnSpPr>
          <p:cNvPr id="37" name="Straight Connector 36"/>
          <p:cNvCxnSpPr/>
          <p:nvPr/>
        </p:nvCxnSpPr>
        <p:spPr>
          <a:xfrm>
            <a:off x="5870079" y="4122233"/>
            <a:ext cx="0" cy="2204218"/>
          </a:xfrm>
          <a:prstGeom prst="line">
            <a:avLst/>
          </a:prstGeom>
          <a:ln w="9525" cmpd="sng">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
        <p:nvSpPr>
          <p:cNvPr id="40" name="Rectangle 39"/>
          <p:cNvSpPr/>
          <p:nvPr/>
        </p:nvSpPr>
        <p:spPr>
          <a:xfrm>
            <a:off x="2569119" y="4108089"/>
            <a:ext cx="1545114" cy="290639"/>
          </a:xfrm>
          <a:prstGeom prst="rect">
            <a:avLst/>
          </a:prstGeom>
        </p:spPr>
        <p:txBody>
          <a:bodyPr wrap="square" lIns="120189" tIns="60094" rIns="120189" bIns="60094">
            <a:spAutoFit/>
          </a:bodyPr>
          <a:lstStyle/>
          <a:p>
            <a:r>
              <a:rPr lang="en-US" sz="1100" dirty="0">
                <a:solidFill>
                  <a:srgbClr val="7F7F7F"/>
                </a:solidFill>
              </a:rPr>
              <a:t>Description:</a:t>
            </a:r>
          </a:p>
        </p:txBody>
      </p:sp>
      <p:sp>
        <p:nvSpPr>
          <p:cNvPr id="63" name="Content Placeholder 4"/>
          <p:cNvSpPr txBox="1">
            <a:spLocks/>
          </p:cNvSpPr>
          <p:nvPr/>
        </p:nvSpPr>
        <p:spPr>
          <a:xfrm>
            <a:off x="569654" y="1344887"/>
            <a:ext cx="8547808" cy="2175313"/>
          </a:xfrm>
          <a:prstGeom prst="rect">
            <a:avLst/>
          </a:prstGeom>
          <a:ln w="3175" cmpd="sng">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300" dirty="0">
              <a:solidFill>
                <a:schemeClr val="bg1">
                  <a:lumMod val="85000"/>
                </a:schemeClr>
              </a:solidFill>
            </a:endParaRPr>
          </a:p>
        </p:txBody>
      </p:sp>
      <p:sp>
        <p:nvSpPr>
          <p:cNvPr id="64" name="Rectangle 63"/>
          <p:cNvSpPr/>
          <p:nvPr/>
        </p:nvSpPr>
        <p:spPr>
          <a:xfrm>
            <a:off x="618545" y="1378760"/>
            <a:ext cx="2655109" cy="290639"/>
          </a:xfrm>
          <a:prstGeom prst="rect">
            <a:avLst/>
          </a:prstGeom>
        </p:spPr>
        <p:txBody>
          <a:bodyPr wrap="square" lIns="120189" tIns="60094" rIns="120189" bIns="60094">
            <a:spAutoFit/>
          </a:bodyPr>
          <a:lstStyle/>
          <a:p>
            <a:r>
              <a:rPr lang="en-US" sz="1100" dirty="0">
                <a:solidFill>
                  <a:srgbClr val="7F7F7F"/>
                </a:solidFill>
              </a:rPr>
              <a:t>Common in all </a:t>
            </a:r>
            <a:r>
              <a:rPr lang="en-US" sz="1100" dirty="0" smtClean="0">
                <a:solidFill>
                  <a:srgbClr val="7F7F7F"/>
                </a:solidFill>
              </a:rPr>
              <a:t>customer groups:</a:t>
            </a:r>
            <a:endParaRPr lang="en-US" sz="1100" dirty="0">
              <a:solidFill>
                <a:srgbClr val="7F7F7F"/>
              </a:solidFill>
            </a:endParaRPr>
          </a:p>
        </p:txBody>
      </p:sp>
      <p:sp>
        <p:nvSpPr>
          <p:cNvPr id="65" name="Content Placeholder 4"/>
          <p:cNvSpPr txBox="1">
            <a:spLocks/>
          </p:cNvSpPr>
          <p:nvPr/>
        </p:nvSpPr>
        <p:spPr>
          <a:xfrm>
            <a:off x="2569118" y="6879987"/>
            <a:ext cx="4959817" cy="2226587"/>
          </a:xfrm>
          <a:prstGeom prst="rect">
            <a:avLst/>
          </a:prstGeom>
          <a:ln w="3175" cmpd="sng">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300" dirty="0">
              <a:solidFill>
                <a:schemeClr val="bg1">
                  <a:lumMod val="85000"/>
                </a:schemeClr>
              </a:solidFill>
            </a:endParaRPr>
          </a:p>
        </p:txBody>
      </p:sp>
      <p:sp>
        <p:nvSpPr>
          <p:cNvPr id="66" name="Content Placeholder 4"/>
          <p:cNvSpPr txBox="1">
            <a:spLocks/>
          </p:cNvSpPr>
          <p:nvPr/>
        </p:nvSpPr>
        <p:spPr>
          <a:xfrm>
            <a:off x="527071" y="6879987"/>
            <a:ext cx="1895354" cy="2226586"/>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nvGrpSpPr>
          <p:cNvPr id="67" name="Group 66"/>
          <p:cNvGrpSpPr/>
          <p:nvPr/>
        </p:nvGrpSpPr>
        <p:grpSpPr>
          <a:xfrm>
            <a:off x="848941" y="7435334"/>
            <a:ext cx="1272130" cy="1639952"/>
            <a:chOff x="629074" y="5180871"/>
            <a:chExt cx="503481" cy="673965"/>
          </a:xfrm>
        </p:grpSpPr>
        <p:sp>
          <p:nvSpPr>
            <p:cNvPr id="68" name="Delay 67"/>
            <p:cNvSpPr/>
            <p:nvPr/>
          </p:nvSpPr>
          <p:spPr>
            <a:xfrm rot="16200000">
              <a:off x="671426" y="5393706"/>
              <a:ext cx="418778" cy="503481"/>
            </a:xfrm>
            <a:prstGeom prst="flowChartDelay">
              <a:avLst/>
            </a:prstGeom>
            <a:solidFill>
              <a:schemeClr val="bg1"/>
            </a:solidFill>
            <a:ln w="12700" cmpd="sng">
              <a:solidFill>
                <a:srgbClr val="D9D9D9"/>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69" name="Oval 68"/>
            <p:cNvSpPr/>
            <p:nvPr/>
          </p:nvSpPr>
          <p:spPr>
            <a:xfrm>
              <a:off x="695821" y="5180871"/>
              <a:ext cx="362010" cy="362010"/>
            </a:xfrm>
            <a:prstGeom prst="ellipse">
              <a:avLst/>
            </a:prstGeom>
            <a:solidFill>
              <a:schemeClr val="bg1"/>
            </a:solidFill>
            <a:ln w="12700" cmpd="sng">
              <a:solidFill>
                <a:schemeClr val="bg1">
                  <a:lumMod val="85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sp>
        <p:nvSpPr>
          <p:cNvPr id="70" name="Content Placeholder 4"/>
          <p:cNvSpPr txBox="1">
            <a:spLocks/>
          </p:cNvSpPr>
          <p:nvPr/>
        </p:nvSpPr>
        <p:spPr>
          <a:xfrm>
            <a:off x="7657455" y="7256506"/>
            <a:ext cx="1417423" cy="1850067"/>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Why/why not?</a:t>
            </a:r>
          </a:p>
          <a:p>
            <a:pPr marL="0" indent="0">
              <a:buNone/>
            </a:pPr>
            <a:endParaRPr lang="en-US" sz="1300" dirty="0">
              <a:solidFill>
                <a:srgbClr val="7F7F7F"/>
              </a:solidFill>
            </a:endParaRPr>
          </a:p>
        </p:txBody>
      </p:sp>
      <p:sp>
        <p:nvSpPr>
          <p:cNvPr id="71" name="Content Placeholder 4"/>
          <p:cNvSpPr txBox="1">
            <a:spLocks/>
          </p:cNvSpPr>
          <p:nvPr/>
        </p:nvSpPr>
        <p:spPr>
          <a:xfrm>
            <a:off x="7657452" y="6872136"/>
            <a:ext cx="251590" cy="22584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300" dirty="0">
              <a:solidFill>
                <a:srgbClr val="7F7F7F"/>
              </a:solidFill>
            </a:endParaRPr>
          </a:p>
        </p:txBody>
      </p:sp>
      <p:sp>
        <p:nvSpPr>
          <p:cNvPr id="72" name="Rectangle 71"/>
          <p:cNvSpPr/>
          <p:nvPr/>
        </p:nvSpPr>
        <p:spPr>
          <a:xfrm>
            <a:off x="7849869" y="6852387"/>
            <a:ext cx="1082903" cy="290639"/>
          </a:xfrm>
          <a:prstGeom prst="rect">
            <a:avLst/>
          </a:prstGeom>
        </p:spPr>
        <p:txBody>
          <a:bodyPr wrap="none" lIns="120189" tIns="60094" rIns="120189" bIns="60094">
            <a:spAutoFit/>
          </a:bodyPr>
          <a:lstStyle/>
          <a:p>
            <a:r>
              <a:rPr lang="en-US" sz="1100" dirty="0">
                <a:solidFill>
                  <a:srgbClr val="7F7F7F"/>
                </a:solidFill>
              </a:rPr>
              <a:t>Main </a:t>
            </a:r>
            <a:r>
              <a:rPr lang="en-US" sz="1100" dirty="0" smtClean="0">
                <a:solidFill>
                  <a:srgbClr val="7F7F7F"/>
                </a:solidFill>
              </a:rPr>
              <a:t>group?</a:t>
            </a:r>
            <a:endParaRPr lang="en-US" sz="1100" dirty="0">
              <a:solidFill>
                <a:srgbClr val="7F7F7F"/>
              </a:solidFill>
            </a:endParaRPr>
          </a:p>
        </p:txBody>
      </p:sp>
      <p:sp>
        <p:nvSpPr>
          <p:cNvPr id="74" name="Rectangle 73"/>
          <p:cNvSpPr/>
          <p:nvPr/>
        </p:nvSpPr>
        <p:spPr>
          <a:xfrm>
            <a:off x="879870" y="6485790"/>
            <a:ext cx="1461008" cy="367583"/>
          </a:xfrm>
          <a:prstGeom prst="rect">
            <a:avLst/>
          </a:prstGeom>
        </p:spPr>
        <p:txBody>
          <a:bodyPr wrap="none" lIns="120189" tIns="60094" rIns="120189" bIns="60094">
            <a:spAutoFit/>
          </a:bodyPr>
          <a:lstStyle/>
          <a:p>
            <a:r>
              <a:rPr lang="en-US" sz="1600" dirty="0" smtClean="0">
                <a:solidFill>
                  <a:srgbClr val="7F7F7F"/>
                </a:solidFill>
                <a:latin typeface="+mj-lt"/>
              </a:rPr>
              <a:t>Group name</a:t>
            </a:r>
            <a:r>
              <a:rPr lang="en-US" sz="1600" dirty="0">
                <a:solidFill>
                  <a:srgbClr val="7F7F7F"/>
                </a:solidFill>
                <a:latin typeface="+mj-lt"/>
              </a:rPr>
              <a:t>:</a:t>
            </a:r>
          </a:p>
        </p:txBody>
      </p:sp>
      <p:cxnSp>
        <p:nvCxnSpPr>
          <p:cNvPr id="76" name="Straight Connector 75"/>
          <p:cNvCxnSpPr/>
          <p:nvPr/>
        </p:nvCxnSpPr>
        <p:spPr>
          <a:xfrm>
            <a:off x="5870079" y="6902356"/>
            <a:ext cx="0" cy="2204218"/>
          </a:xfrm>
          <a:prstGeom prst="line">
            <a:avLst/>
          </a:prstGeom>
          <a:ln w="9525" cmpd="sng">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
        <p:nvSpPr>
          <p:cNvPr id="77" name="Rectangle 76"/>
          <p:cNvSpPr/>
          <p:nvPr/>
        </p:nvSpPr>
        <p:spPr>
          <a:xfrm>
            <a:off x="2569119" y="6888213"/>
            <a:ext cx="1545114" cy="290639"/>
          </a:xfrm>
          <a:prstGeom prst="rect">
            <a:avLst/>
          </a:prstGeom>
        </p:spPr>
        <p:txBody>
          <a:bodyPr wrap="square" lIns="120189" tIns="60094" rIns="120189" bIns="60094">
            <a:spAutoFit/>
          </a:bodyPr>
          <a:lstStyle/>
          <a:p>
            <a:r>
              <a:rPr lang="en-US" sz="1100" dirty="0">
                <a:solidFill>
                  <a:srgbClr val="7F7F7F"/>
                </a:solidFill>
              </a:rPr>
              <a:t>Description:</a:t>
            </a:r>
          </a:p>
        </p:txBody>
      </p:sp>
      <p:sp>
        <p:nvSpPr>
          <p:cNvPr id="78" name="Content Placeholder 4"/>
          <p:cNvSpPr txBox="1">
            <a:spLocks/>
          </p:cNvSpPr>
          <p:nvPr/>
        </p:nvSpPr>
        <p:spPr>
          <a:xfrm>
            <a:off x="2569118" y="9720629"/>
            <a:ext cx="4959817" cy="2226587"/>
          </a:xfrm>
          <a:prstGeom prst="rect">
            <a:avLst/>
          </a:prstGeom>
          <a:ln w="3175" cmpd="sng">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300" dirty="0">
              <a:solidFill>
                <a:schemeClr val="bg1">
                  <a:lumMod val="85000"/>
                </a:schemeClr>
              </a:solidFill>
            </a:endParaRPr>
          </a:p>
        </p:txBody>
      </p:sp>
      <p:sp>
        <p:nvSpPr>
          <p:cNvPr id="79" name="Content Placeholder 4"/>
          <p:cNvSpPr txBox="1">
            <a:spLocks/>
          </p:cNvSpPr>
          <p:nvPr/>
        </p:nvSpPr>
        <p:spPr>
          <a:xfrm>
            <a:off x="527071" y="9720629"/>
            <a:ext cx="1895354" cy="2226586"/>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grpSp>
        <p:nvGrpSpPr>
          <p:cNvPr id="80" name="Group 79"/>
          <p:cNvGrpSpPr/>
          <p:nvPr/>
        </p:nvGrpSpPr>
        <p:grpSpPr>
          <a:xfrm>
            <a:off x="848941" y="10275976"/>
            <a:ext cx="1272130" cy="1639952"/>
            <a:chOff x="629074" y="5180871"/>
            <a:chExt cx="503481" cy="673965"/>
          </a:xfrm>
        </p:grpSpPr>
        <p:sp>
          <p:nvSpPr>
            <p:cNvPr id="81" name="Delay 80"/>
            <p:cNvSpPr/>
            <p:nvPr/>
          </p:nvSpPr>
          <p:spPr>
            <a:xfrm rot="16200000">
              <a:off x="671426" y="5393706"/>
              <a:ext cx="418778" cy="503481"/>
            </a:xfrm>
            <a:prstGeom prst="flowChartDelay">
              <a:avLst/>
            </a:prstGeom>
            <a:solidFill>
              <a:schemeClr val="bg1"/>
            </a:solidFill>
            <a:ln w="12700" cmpd="sng">
              <a:solidFill>
                <a:srgbClr val="D9D9D9"/>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82" name="Oval 81"/>
            <p:cNvSpPr/>
            <p:nvPr/>
          </p:nvSpPr>
          <p:spPr>
            <a:xfrm>
              <a:off x="695821" y="5180871"/>
              <a:ext cx="362010" cy="362010"/>
            </a:xfrm>
            <a:prstGeom prst="ellipse">
              <a:avLst/>
            </a:prstGeom>
            <a:solidFill>
              <a:schemeClr val="bg1"/>
            </a:solidFill>
            <a:ln w="12700" cmpd="sng">
              <a:solidFill>
                <a:schemeClr val="bg1">
                  <a:lumMod val="85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sp>
        <p:nvSpPr>
          <p:cNvPr id="83" name="Content Placeholder 4"/>
          <p:cNvSpPr txBox="1">
            <a:spLocks/>
          </p:cNvSpPr>
          <p:nvPr/>
        </p:nvSpPr>
        <p:spPr>
          <a:xfrm>
            <a:off x="7657455" y="10097148"/>
            <a:ext cx="1417423" cy="1850067"/>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Why/why not?</a:t>
            </a:r>
          </a:p>
          <a:p>
            <a:pPr marL="0" indent="0">
              <a:buNone/>
            </a:pPr>
            <a:endParaRPr lang="en-US" sz="1300" dirty="0">
              <a:solidFill>
                <a:srgbClr val="7F7F7F"/>
              </a:solidFill>
            </a:endParaRPr>
          </a:p>
        </p:txBody>
      </p:sp>
      <p:sp>
        <p:nvSpPr>
          <p:cNvPr id="84" name="Content Placeholder 4"/>
          <p:cNvSpPr txBox="1">
            <a:spLocks/>
          </p:cNvSpPr>
          <p:nvPr/>
        </p:nvSpPr>
        <p:spPr>
          <a:xfrm>
            <a:off x="7657452" y="9712778"/>
            <a:ext cx="251590" cy="22584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300" dirty="0">
              <a:solidFill>
                <a:srgbClr val="7F7F7F"/>
              </a:solidFill>
            </a:endParaRPr>
          </a:p>
        </p:txBody>
      </p:sp>
      <p:sp>
        <p:nvSpPr>
          <p:cNvPr id="85" name="Rectangle 84"/>
          <p:cNvSpPr/>
          <p:nvPr/>
        </p:nvSpPr>
        <p:spPr>
          <a:xfrm>
            <a:off x="7849869" y="9693029"/>
            <a:ext cx="1082903" cy="290639"/>
          </a:xfrm>
          <a:prstGeom prst="rect">
            <a:avLst/>
          </a:prstGeom>
        </p:spPr>
        <p:txBody>
          <a:bodyPr wrap="none" lIns="120189" tIns="60094" rIns="120189" bIns="60094">
            <a:spAutoFit/>
          </a:bodyPr>
          <a:lstStyle/>
          <a:p>
            <a:r>
              <a:rPr lang="en-US" sz="1100" dirty="0">
                <a:solidFill>
                  <a:srgbClr val="7F7F7F"/>
                </a:solidFill>
              </a:rPr>
              <a:t>Main </a:t>
            </a:r>
            <a:r>
              <a:rPr lang="en-US" sz="1100" dirty="0" smtClean="0">
                <a:solidFill>
                  <a:srgbClr val="7F7F7F"/>
                </a:solidFill>
              </a:rPr>
              <a:t>group?</a:t>
            </a:r>
            <a:endParaRPr lang="en-US" sz="1100" dirty="0">
              <a:solidFill>
                <a:srgbClr val="7F7F7F"/>
              </a:solidFill>
            </a:endParaRPr>
          </a:p>
        </p:txBody>
      </p:sp>
      <p:sp>
        <p:nvSpPr>
          <p:cNvPr id="86" name="Rectangle 85"/>
          <p:cNvSpPr/>
          <p:nvPr/>
        </p:nvSpPr>
        <p:spPr>
          <a:xfrm>
            <a:off x="879870" y="9326431"/>
            <a:ext cx="1422536" cy="367583"/>
          </a:xfrm>
          <a:prstGeom prst="rect">
            <a:avLst/>
          </a:prstGeom>
        </p:spPr>
        <p:txBody>
          <a:bodyPr wrap="none" lIns="120189" tIns="60094" rIns="120189" bIns="60094">
            <a:spAutoFit/>
          </a:bodyPr>
          <a:lstStyle/>
          <a:p>
            <a:r>
              <a:rPr lang="en-US" sz="1600" dirty="0" smtClean="0">
                <a:solidFill>
                  <a:srgbClr val="7F7F7F"/>
                </a:solidFill>
                <a:latin typeface="+mj-lt"/>
              </a:rPr>
              <a:t>Group name</a:t>
            </a:r>
            <a:r>
              <a:rPr lang="en-US" sz="1600" dirty="0">
                <a:solidFill>
                  <a:srgbClr val="7F7F7F"/>
                </a:solidFill>
                <a:latin typeface="+mj-lt"/>
              </a:rPr>
              <a:t>:</a:t>
            </a:r>
          </a:p>
        </p:txBody>
      </p:sp>
      <p:cxnSp>
        <p:nvCxnSpPr>
          <p:cNvPr id="88" name="Straight Connector 87"/>
          <p:cNvCxnSpPr/>
          <p:nvPr/>
        </p:nvCxnSpPr>
        <p:spPr>
          <a:xfrm>
            <a:off x="5870079" y="9742998"/>
            <a:ext cx="0" cy="2204218"/>
          </a:xfrm>
          <a:prstGeom prst="line">
            <a:avLst/>
          </a:prstGeom>
          <a:ln w="9525" cmpd="sng">
            <a:solidFill>
              <a:schemeClr val="bg1">
                <a:lumMod val="50000"/>
              </a:schemeClr>
            </a:solidFill>
            <a:prstDash val="dash"/>
          </a:ln>
        </p:spPr>
        <p:style>
          <a:lnRef idx="1">
            <a:schemeClr val="dk1"/>
          </a:lnRef>
          <a:fillRef idx="0">
            <a:schemeClr val="dk1"/>
          </a:fillRef>
          <a:effectRef idx="0">
            <a:schemeClr val="dk1"/>
          </a:effectRef>
          <a:fontRef idx="minor">
            <a:schemeClr val="tx1"/>
          </a:fontRef>
        </p:style>
      </p:cxnSp>
      <p:sp>
        <p:nvSpPr>
          <p:cNvPr id="89" name="Rectangle 88"/>
          <p:cNvSpPr/>
          <p:nvPr/>
        </p:nvSpPr>
        <p:spPr>
          <a:xfrm>
            <a:off x="2569119" y="9728854"/>
            <a:ext cx="1545114" cy="290639"/>
          </a:xfrm>
          <a:prstGeom prst="rect">
            <a:avLst/>
          </a:prstGeom>
        </p:spPr>
        <p:txBody>
          <a:bodyPr wrap="square" lIns="120189" tIns="60094" rIns="120189" bIns="60094">
            <a:spAutoFit/>
          </a:bodyPr>
          <a:lstStyle/>
          <a:p>
            <a:r>
              <a:rPr lang="en-US" sz="1100" dirty="0">
                <a:solidFill>
                  <a:srgbClr val="7F7F7F"/>
                </a:solidFill>
              </a:rPr>
              <a:t>Description:</a:t>
            </a:r>
          </a:p>
        </p:txBody>
      </p:sp>
      <p:grpSp>
        <p:nvGrpSpPr>
          <p:cNvPr id="51" name="Group 50"/>
          <p:cNvGrpSpPr/>
          <p:nvPr/>
        </p:nvGrpSpPr>
        <p:grpSpPr>
          <a:xfrm>
            <a:off x="448003" y="12350054"/>
            <a:ext cx="3719562" cy="316974"/>
            <a:chOff x="331261" y="9593345"/>
            <a:chExt cx="2750311" cy="246221"/>
          </a:xfrm>
        </p:grpSpPr>
        <p:pic>
          <p:nvPicPr>
            <p:cNvPr id="52" name="Picture 51"/>
            <p:cNvPicPr>
              <a:picLocks noChangeAspect="1"/>
            </p:cNvPicPr>
            <p:nvPr/>
          </p:nvPicPr>
          <p:blipFill>
            <a:blip r:embed="rId3"/>
            <a:stretch>
              <a:fillRect/>
            </a:stretch>
          </p:blipFill>
          <p:spPr>
            <a:xfrm>
              <a:off x="331261" y="9616627"/>
              <a:ext cx="567449" cy="199131"/>
            </a:xfrm>
            <a:prstGeom prst="rect">
              <a:avLst/>
            </a:prstGeom>
          </p:spPr>
        </p:pic>
        <p:sp>
          <p:nvSpPr>
            <p:cNvPr id="53" name="TextBox 52"/>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54" name="Rectangle 53"/>
          <p:cNvSpPr/>
          <p:nvPr/>
        </p:nvSpPr>
        <p:spPr>
          <a:xfrm>
            <a:off x="5863211" y="6879986"/>
            <a:ext cx="1658856" cy="459916"/>
          </a:xfrm>
          <a:prstGeom prst="rect">
            <a:avLst/>
          </a:prstGeom>
        </p:spPr>
        <p:txBody>
          <a:bodyPr wrap="square" lIns="120189" tIns="60094" rIns="120189" bIns="60094">
            <a:spAutoFit/>
          </a:bodyPr>
          <a:lstStyle/>
          <a:p>
            <a:r>
              <a:rPr lang="en-US" sz="1100" dirty="0">
                <a:solidFill>
                  <a:srgbClr val="7F7F7F"/>
                </a:solidFill>
              </a:rPr>
              <a:t>Problem (assumed) worth solving: </a:t>
            </a:r>
          </a:p>
        </p:txBody>
      </p:sp>
      <p:sp>
        <p:nvSpPr>
          <p:cNvPr id="55" name="Rectangle 54"/>
          <p:cNvSpPr/>
          <p:nvPr/>
        </p:nvSpPr>
        <p:spPr>
          <a:xfrm>
            <a:off x="5863211" y="9728854"/>
            <a:ext cx="1658856" cy="459916"/>
          </a:xfrm>
          <a:prstGeom prst="rect">
            <a:avLst/>
          </a:prstGeom>
        </p:spPr>
        <p:txBody>
          <a:bodyPr wrap="square" lIns="120189" tIns="60094" rIns="120189" bIns="60094">
            <a:spAutoFit/>
          </a:bodyPr>
          <a:lstStyle/>
          <a:p>
            <a:r>
              <a:rPr lang="en-US" sz="1100" dirty="0">
                <a:solidFill>
                  <a:srgbClr val="7F7F7F"/>
                </a:solidFill>
              </a:rPr>
              <a:t>Problem (assumed) worth solving: </a:t>
            </a:r>
          </a:p>
        </p:txBody>
      </p:sp>
      <p:pic>
        <p:nvPicPr>
          <p:cNvPr id="56" name="Picture 55"/>
          <p:cNvPicPr>
            <a:picLocks noChangeAspect="1"/>
          </p:cNvPicPr>
          <p:nvPr/>
        </p:nvPicPr>
        <p:blipFill>
          <a:blip r:embed="rId4">
            <a:alphaModFix amt="14000"/>
          </a:blip>
          <a:stretch>
            <a:fillRect/>
          </a:stretch>
        </p:blipFill>
        <p:spPr>
          <a:xfrm>
            <a:off x="6143336" y="5022213"/>
            <a:ext cx="1091815" cy="1027745"/>
          </a:xfrm>
          <a:prstGeom prst="rect">
            <a:avLst/>
          </a:prstGeom>
        </p:spPr>
      </p:pic>
      <p:pic>
        <p:nvPicPr>
          <p:cNvPr id="57" name="Picture 56"/>
          <p:cNvPicPr>
            <a:picLocks noChangeAspect="1"/>
          </p:cNvPicPr>
          <p:nvPr/>
        </p:nvPicPr>
        <p:blipFill>
          <a:blip r:embed="rId4">
            <a:alphaModFix amt="14000"/>
          </a:blip>
          <a:stretch>
            <a:fillRect/>
          </a:stretch>
        </p:blipFill>
        <p:spPr>
          <a:xfrm>
            <a:off x="6143336" y="7802336"/>
            <a:ext cx="1091815" cy="1027745"/>
          </a:xfrm>
          <a:prstGeom prst="rect">
            <a:avLst/>
          </a:prstGeom>
        </p:spPr>
      </p:pic>
      <p:pic>
        <p:nvPicPr>
          <p:cNvPr id="58" name="Picture 57"/>
          <p:cNvPicPr>
            <a:picLocks noChangeAspect="1"/>
          </p:cNvPicPr>
          <p:nvPr/>
        </p:nvPicPr>
        <p:blipFill>
          <a:blip r:embed="rId4">
            <a:alphaModFix amt="14000"/>
          </a:blip>
          <a:stretch>
            <a:fillRect/>
          </a:stretch>
        </p:blipFill>
        <p:spPr>
          <a:xfrm>
            <a:off x="6143336" y="10642978"/>
            <a:ext cx="1091815" cy="1027745"/>
          </a:xfrm>
          <a:prstGeom prst="rect">
            <a:avLst/>
          </a:prstGeom>
        </p:spPr>
      </p:pic>
    </p:spTree>
    <p:extLst>
      <p:ext uri="{BB962C8B-B14F-4D97-AF65-F5344CB8AC3E}">
        <p14:creationId xmlns:p14="http://schemas.microsoft.com/office/powerpoint/2010/main" val="334358640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a:latin typeface="+mj-lt"/>
              </a:rPr>
              <a:t>INSIGHT</a:t>
            </a:r>
            <a:r>
              <a:rPr lang="en-US" dirty="0" smtClean="0">
                <a:latin typeface="+mj-lt"/>
              </a:rPr>
              <a:t> </a:t>
            </a:r>
            <a:r>
              <a:rPr lang="en-US" sz="1300" dirty="0">
                <a:latin typeface="SharpSansNo1-Light"/>
                <a:cs typeface="SharpSansNo1-Light"/>
              </a:rPr>
              <a:t>– Deep understanding of the customer’s motivations that unlocks a business opportunity</a:t>
            </a: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pic>
        <p:nvPicPr>
          <p:cNvPr id="17" name="Picture 16"/>
          <p:cNvPicPr>
            <a:picLocks noChangeAspect="1"/>
          </p:cNvPicPr>
          <p:nvPr/>
        </p:nvPicPr>
        <p:blipFill rotWithShape="1">
          <a:blip r:embed="rId2" cstate="print">
            <a:grayscl/>
            <a:alphaModFix amt="77000"/>
            <a:extLst>
              <a:ext uri="{28A0092B-C50C-407E-A947-70E740481C1C}">
                <a14:useLocalDpi xmlns:a14="http://schemas.microsoft.com/office/drawing/2010/main"/>
              </a:ext>
            </a:extLst>
          </a:blip>
          <a:srcRect r="-6029"/>
          <a:stretch/>
        </p:blipFill>
        <p:spPr>
          <a:xfrm>
            <a:off x="5372529" y="2019589"/>
            <a:ext cx="4018686" cy="1646454"/>
          </a:xfrm>
          <a:prstGeom prst="rect">
            <a:avLst/>
          </a:prstGeom>
        </p:spPr>
      </p:pic>
      <p:sp>
        <p:nvSpPr>
          <p:cNvPr id="20" name="Content Placeholder 4"/>
          <p:cNvSpPr txBox="1">
            <a:spLocks/>
          </p:cNvSpPr>
          <p:nvPr/>
        </p:nvSpPr>
        <p:spPr>
          <a:xfrm>
            <a:off x="2038053" y="4736463"/>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Needs + other key findings:</a:t>
            </a:r>
          </a:p>
          <a:p>
            <a:pPr marL="0" indent="0">
              <a:buNone/>
            </a:pPr>
            <a:endParaRPr lang="en-US" sz="1300" dirty="0">
              <a:solidFill>
                <a:srgbClr val="7F7F7F"/>
              </a:solidFill>
            </a:endParaRPr>
          </a:p>
        </p:txBody>
      </p:sp>
      <p:sp>
        <p:nvSpPr>
          <p:cNvPr id="22" name="Content Placeholder 4"/>
          <p:cNvSpPr txBox="1">
            <a:spLocks/>
          </p:cNvSpPr>
          <p:nvPr/>
        </p:nvSpPr>
        <p:spPr>
          <a:xfrm>
            <a:off x="620325" y="1232010"/>
            <a:ext cx="2594231" cy="302712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dirty="0" smtClean="0">
                <a:solidFill>
                  <a:srgbClr val="7F7F7F"/>
                </a:solidFill>
              </a:rPr>
              <a:t>Insert problem interview script here</a:t>
            </a:r>
            <a:endParaRPr lang="en-US" dirty="0">
              <a:solidFill>
                <a:srgbClr val="7F7F7F"/>
              </a:solidFill>
            </a:endParaRPr>
          </a:p>
        </p:txBody>
      </p:sp>
      <p:sp>
        <p:nvSpPr>
          <p:cNvPr id="9" name="Rectangle 8"/>
          <p:cNvSpPr/>
          <p:nvPr/>
        </p:nvSpPr>
        <p:spPr>
          <a:xfrm>
            <a:off x="964971" y="1920354"/>
            <a:ext cx="1820226" cy="368112"/>
          </a:xfrm>
          <a:prstGeom prst="rect">
            <a:avLst/>
          </a:prstGeom>
          <a:solidFill>
            <a:srgbClr val="FFFFFF"/>
          </a:solidFill>
          <a:ln w="12700" cmpd="sng">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lIns="120052" tIns="60019" rIns="120052" bIns="60019" spcCol="0" rtlCol="0" anchor="ctr"/>
          <a:lstStyle/>
          <a:p>
            <a:pPr algn="ctr"/>
            <a:r>
              <a:rPr lang="en-US" sz="1100" dirty="0">
                <a:solidFill>
                  <a:srgbClr val="7F7F7F"/>
                </a:solidFill>
              </a:rPr>
              <a:t>Introduction</a:t>
            </a:r>
          </a:p>
        </p:txBody>
      </p:sp>
      <p:sp>
        <p:nvSpPr>
          <p:cNvPr id="10" name="Rectangle 9"/>
          <p:cNvSpPr/>
          <p:nvPr/>
        </p:nvSpPr>
        <p:spPr>
          <a:xfrm>
            <a:off x="964971" y="2371312"/>
            <a:ext cx="1820226" cy="368112"/>
          </a:xfrm>
          <a:prstGeom prst="rect">
            <a:avLst/>
          </a:prstGeom>
          <a:solidFill>
            <a:srgbClr val="FFFFFF"/>
          </a:solidFill>
          <a:ln w="12700" cmpd="sng">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lIns="120052" tIns="60019" rIns="120052" bIns="60019" spcCol="0" rtlCol="0" anchor="ctr"/>
          <a:lstStyle/>
          <a:p>
            <a:pPr algn="ctr"/>
            <a:r>
              <a:rPr lang="en-US" sz="1100" dirty="0">
                <a:solidFill>
                  <a:srgbClr val="7F7F7F"/>
                </a:solidFill>
              </a:rPr>
              <a:t>Setting the atmosphere</a:t>
            </a:r>
          </a:p>
        </p:txBody>
      </p:sp>
      <p:sp>
        <p:nvSpPr>
          <p:cNvPr id="11" name="Rectangle 10"/>
          <p:cNvSpPr/>
          <p:nvPr/>
        </p:nvSpPr>
        <p:spPr>
          <a:xfrm>
            <a:off x="964971" y="2843778"/>
            <a:ext cx="1820226" cy="368112"/>
          </a:xfrm>
          <a:prstGeom prst="rect">
            <a:avLst/>
          </a:prstGeom>
          <a:solidFill>
            <a:srgbClr val="FFFFFF"/>
          </a:solidFill>
          <a:ln w="12700" cmpd="sng">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lIns="120052" tIns="60019" rIns="120052" bIns="60019" spcCol="0" rtlCol="0" anchor="ctr"/>
          <a:lstStyle/>
          <a:p>
            <a:pPr algn="ctr"/>
            <a:r>
              <a:rPr lang="en-US" sz="1100" dirty="0">
                <a:solidFill>
                  <a:srgbClr val="7F7F7F"/>
                </a:solidFill>
              </a:rPr>
              <a:t>The actual data gathering </a:t>
            </a:r>
          </a:p>
        </p:txBody>
      </p:sp>
      <p:sp>
        <p:nvSpPr>
          <p:cNvPr id="12" name="Rectangle 11"/>
          <p:cNvSpPr/>
          <p:nvPr/>
        </p:nvSpPr>
        <p:spPr>
          <a:xfrm>
            <a:off x="964971" y="3297931"/>
            <a:ext cx="1820226" cy="368112"/>
          </a:xfrm>
          <a:prstGeom prst="rect">
            <a:avLst/>
          </a:prstGeom>
          <a:solidFill>
            <a:srgbClr val="FFFFFF"/>
          </a:solidFill>
          <a:ln w="12700" cmpd="sng">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lIns="120052" tIns="60019" rIns="120052" bIns="60019" spcCol="0" rtlCol="0" anchor="ctr"/>
          <a:lstStyle/>
          <a:p>
            <a:pPr algn="ctr"/>
            <a:r>
              <a:rPr lang="en-US" sz="1100" dirty="0">
                <a:solidFill>
                  <a:srgbClr val="7F7F7F"/>
                </a:solidFill>
              </a:rPr>
              <a:t>Ending</a:t>
            </a:r>
          </a:p>
        </p:txBody>
      </p:sp>
      <p:sp>
        <p:nvSpPr>
          <p:cNvPr id="13" name="Rectangle 12"/>
          <p:cNvSpPr/>
          <p:nvPr/>
        </p:nvSpPr>
        <p:spPr>
          <a:xfrm>
            <a:off x="964971" y="3754891"/>
            <a:ext cx="1820226" cy="368112"/>
          </a:xfrm>
          <a:prstGeom prst="rect">
            <a:avLst/>
          </a:prstGeom>
          <a:solidFill>
            <a:srgbClr val="FFFFFF"/>
          </a:solidFill>
          <a:ln w="12700" cmpd="sng">
            <a:solidFill>
              <a:schemeClr val="tx1">
                <a:lumMod val="50000"/>
                <a:lumOff val="50000"/>
              </a:schemeClr>
            </a:solidFill>
          </a:ln>
          <a:effectLst/>
        </p:spPr>
        <p:style>
          <a:lnRef idx="1">
            <a:schemeClr val="accent1"/>
          </a:lnRef>
          <a:fillRef idx="3">
            <a:schemeClr val="accent1"/>
          </a:fillRef>
          <a:effectRef idx="2">
            <a:schemeClr val="accent1"/>
          </a:effectRef>
          <a:fontRef idx="minor">
            <a:schemeClr val="lt1"/>
          </a:fontRef>
        </p:style>
        <p:txBody>
          <a:bodyPr lIns="120052" tIns="60019" rIns="120052" bIns="60019" spcCol="0" rtlCol="0" anchor="ctr"/>
          <a:lstStyle/>
          <a:p>
            <a:pPr algn="ctr"/>
            <a:r>
              <a:rPr lang="en-US" sz="1100" dirty="0">
                <a:solidFill>
                  <a:srgbClr val="7F7F7F"/>
                </a:solidFill>
              </a:rPr>
              <a:t>Immediate thoughts</a:t>
            </a:r>
          </a:p>
        </p:txBody>
      </p:sp>
      <p:sp>
        <p:nvSpPr>
          <p:cNvPr id="14" name="Content Placeholder 4"/>
          <p:cNvSpPr txBox="1">
            <a:spLocks/>
          </p:cNvSpPr>
          <p:nvPr/>
        </p:nvSpPr>
        <p:spPr>
          <a:xfrm>
            <a:off x="620325" y="4902293"/>
            <a:ext cx="1131659" cy="1083596"/>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sp>
        <p:nvSpPr>
          <p:cNvPr id="2" name="Rectangle 1"/>
          <p:cNvSpPr/>
          <p:nvPr/>
        </p:nvSpPr>
        <p:spPr>
          <a:xfrm>
            <a:off x="485084" y="5983186"/>
            <a:ext cx="524854" cy="229083"/>
          </a:xfrm>
          <a:prstGeom prst="rect">
            <a:avLst/>
          </a:prstGeom>
          <a:ln>
            <a:noFill/>
          </a:ln>
        </p:spPr>
        <p:txBody>
          <a:bodyPr wrap="none" lIns="120189" tIns="60094" rIns="120189" bIns="60094">
            <a:spAutoFit/>
          </a:bodyPr>
          <a:lstStyle/>
          <a:p>
            <a:r>
              <a:rPr lang="en-US" sz="700" dirty="0">
                <a:solidFill>
                  <a:srgbClr val="7F7F7F"/>
                </a:solidFill>
              </a:rPr>
              <a:t>Name: </a:t>
            </a:r>
          </a:p>
        </p:txBody>
      </p:sp>
      <p:grpSp>
        <p:nvGrpSpPr>
          <p:cNvPr id="28" name="Group 27"/>
          <p:cNvGrpSpPr/>
          <p:nvPr/>
        </p:nvGrpSpPr>
        <p:grpSpPr>
          <a:xfrm>
            <a:off x="850771" y="5108035"/>
            <a:ext cx="680915" cy="867633"/>
            <a:chOff x="629074" y="5180871"/>
            <a:chExt cx="503481" cy="673965"/>
          </a:xfrm>
        </p:grpSpPr>
        <p:sp>
          <p:nvSpPr>
            <p:cNvPr id="29" name="Delay 28"/>
            <p:cNvSpPr/>
            <p:nvPr/>
          </p:nvSpPr>
          <p:spPr>
            <a:xfrm rot="16200000">
              <a:off x="671426" y="5393706"/>
              <a:ext cx="418778" cy="503481"/>
            </a:xfrm>
            <a:prstGeom prst="flowChartDelay">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30" name="Oval 29"/>
            <p:cNvSpPr/>
            <p:nvPr/>
          </p:nvSpPr>
          <p:spPr>
            <a:xfrm>
              <a:off x="695821" y="5180871"/>
              <a:ext cx="362010" cy="362010"/>
            </a:xfrm>
            <a:prstGeom prst="ellipse">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sp>
        <p:nvSpPr>
          <p:cNvPr id="44" name="Content Placeholder 4"/>
          <p:cNvSpPr txBox="1">
            <a:spLocks/>
          </p:cNvSpPr>
          <p:nvPr/>
        </p:nvSpPr>
        <p:spPr>
          <a:xfrm>
            <a:off x="2038053" y="6269638"/>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Needs + other key findings:</a:t>
            </a:r>
          </a:p>
          <a:p>
            <a:pPr marL="0" indent="0">
              <a:buNone/>
            </a:pPr>
            <a:endParaRPr lang="en-US" sz="1300" dirty="0">
              <a:solidFill>
                <a:srgbClr val="7F7F7F"/>
              </a:solidFill>
            </a:endParaRPr>
          </a:p>
        </p:txBody>
      </p:sp>
      <p:sp>
        <p:nvSpPr>
          <p:cNvPr id="46" name="Content Placeholder 4"/>
          <p:cNvSpPr txBox="1">
            <a:spLocks/>
          </p:cNvSpPr>
          <p:nvPr/>
        </p:nvSpPr>
        <p:spPr>
          <a:xfrm>
            <a:off x="620325" y="6435467"/>
            <a:ext cx="1131659" cy="1083596"/>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sp>
        <p:nvSpPr>
          <p:cNvPr id="47" name="Rectangle 46"/>
          <p:cNvSpPr/>
          <p:nvPr/>
        </p:nvSpPr>
        <p:spPr>
          <a:xfrm>
            <a:off x="485084" y="7516360"/>
            <a:ext cx="524854" cy="229083"/>
          </a:xfrm>
          <a:prstGeom prst="rect">
            <a:avLst/>
          </a:prstGeom>
          <a:ln>
            <a:noFill/>
          </a:ln>
        </p:spPr>
        <p:txBody>
          <a:bodyPr wrap="none" lIns="120189" tIns="60094" rIns="120189" bIns="60094">
            <a:spAutoFit/>
          </a:bodyPr>
          <a:lstStyle/>
          <a:p>
            <a:r>
              <a:rPr lang="en-US" sz="700" dirty="0">
                <a:solidFill>
                  <a:srgbClr val="7F7F7F"/>
                </a:solidFill>
              </a:rPr>
              <a:t>Name: </a:t>
            </a:r>
          </a:p>
        </p:txBody>
      </p:sp>
      <p:grpSp>
        <p:nvGrpSpPr>
          <p:cNvPr id="48" name="Group 47"/>
          <p:cNvGrpSpPr/>
          <p:nvPr/>
        </p:nvGrpSpPr>
        <p:grpSpPr>
          <a:xfrm>
            <a:off x="850771" y="6641209"/>
            <a:ext cx="680915" cy="867633"/>
            <a:chOff x="629074" y="5180871"/>
            <a:chExt cx="503481" cy="673965"/>
          </a:xfrm>
        </p:grpSpPr>
        <p:sp>
          <p:nvSpPr>
            <p:cNvPr id="49" name="Delay 48"/>
            <p:cNvSpPr/>
            <p:nvPr/>
          </p:nvSpPr>
          <p:spPr>
            <a:xfrm rot="16200000">
              <a:off x="671426" y="5393706"/>
              <a:ext cx="418778" cy="503481"/>
            </a:xfrm>
            <a:prstGeom prst="flowChartDelay">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50" name="Oval 49"/>
            <p:cNvSpPr/>
            <p:nvPr/>
          </p:nvSpPr>
          <p:spPr>
            <a:xfrm>
              <a:off x="695821" y="5180871"/>
              <a:ext cx="362010" cy="362010"/>
            </a:xfrm>
            <a:prstGeom prst="ellipse">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sp>
        <p:nvSpPr>
          <p:cNvPr id="51" name="Content Placeholder 4"/>
          <p:cNvSpPr txBox="1">
            <a:spLocks/>
          </p:cNvSpPr>
          <p:nvPr/>
        </p:nvSpPr>
        <p:spPr>
          <a:xfrm>
            <a:off x="2038053" y="7802813"/>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Needs + other key findings:</a:t>
            </a:r>
          </a:p>
          <a:p>
            <a:pPr marL="0" indent="0">
              <a:buNone/>
            </a:pPr>
            <a:endParaRPr lang="en-US" sz="1300" dirty="0">
              <a:solidFill>
                <a:srgbClr val="7F7F7F"/>
              </a:solidFill>
            </a:endParaRPr>
          </a:p>
        </p:txBody>
      </p:sp>
      <p:sp>
        <p:nvSpPr>
          <p:cNvPr id="53" name="Content Placeholder 4"/>
          <p:cNvSpPr txBox="1">
            <a:spLocks/>
          </p:cNvSpPr>
          <p:nvPr/>
        </p:nvSpPr>
        <p:spPr>
          <a:xfrm>
            <a:off x="620325" y="7968643"/>
            <a:ext cx="1131659" cy="1083596"/>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sp>
        <p:nvSpPr>
          <p:cNvPr id="54" name="Rectangle 53"/>
          <p:cNvSpPr/>
          <p:nvPr/>
        </p:nvSpPr>
        <p:spPr>
          <a:xfrm>
            <a:off x="485084" y="9049536"/>
            <a:ext cx="524854" cy="229083"/>
          </a:xfrm>
          <a:prstGeom prst="rect">
            <a:avLst/>
          </a:prstGeom>
          <a:ln>
            <a:noFill/>
          </a:ln>
        </p:spPr>
        <p:txBody>
          <a:bodyPr wrap="none" lIns="120189" tIns="60094" rIns="120189" bIns="60094">
            <a:spAutoFit/>
          </a:bodyPr>
          <a:lstStyle/>
          <a:p>
            <a:r>
              <a:rPr lang="en-US" sz="700" dirty="0">
                <a:solidFill>
                  <a:srgbClr val="7F7F7F"/>
                </a:solidFill>
              </a:rPr>
              <a:t>Name: </a:t>
            </a:r>
          </a:p>
        </p:txBody>
      </p:sp>
      <p:grpSp>
        <p:nvGrpSpPr>
          <p:cNvPr id="55" name="Group 54"/>
          <p:cNvGrpSpPr/>
          <p:nvPr/>
        </p:nvGrpSpPr>
        <p:grpSpPr>
          <a:xfrm>
            <a:off x="850771" y="8174385"/>
            <a:ext cx="680915" cy="867633"/>
            <a:chOff x="629074" y="5180871"/>
            <a:chExt cx="503481" cy="673965"/>
          </a:xfrm>
        </p:grpSpPr>
        <p:sp>
          <p:nvSpPr>
            <p:cNvPr id="56" name="Delay 55"/>
            <p:cNvSpPr/>
            <p:nvPr/>
          </p:nvSpPr>
          <p:spPr>
            <a:xfrm rot="16200000">
              <a:off x="671426" y="5393706"/>
              <a:ext cx="418778" cy="503481"/>
            </a:xfrm>
            <a:prstGeom prst="flowChartDelay">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57" name="Oval 56"/>
            <p:cNvSpPr/>
            <p:nvPr/>
          </p:nvSpPr>
          <p:spPr>
            <a:xfrm>
              <a:off x="695821" y="5180871"/>
              <a:ext cx="362010" cy="362010"/>
            </a:xfrm>
            <a:prstGeom prst="ellipse">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sp>
        <p:nvSpPr>
          <p:cNvPr id="58" name="Content Placeholder 4"/>
          <p:cNvSpPr txBox="1">
            <a:spLocks/>
          </p:cNvSpPr>
          <p:nvPr/>
        </p:nvSpPr>
        <p:spPr>
          <a:xfrm>
            <a:off x="2038053" y="9343628"/>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Needs + other key findings:</a:t>
            </a:r>
          </a:p>
          <a:p>
            <a:pPr marL="0" indent="0">
              <a:buNone/>
            </a:pPr>
            <a:endParaRPr lang="en-US" sz="1300" dirty="0">
              <a:solidFill>
                <a:srgbClr val="7F7F7F"/>
              </a:solidFill>
            </a:endParaRPr>
          </a:p>
        </p:txBody>
      </p:sp>
      <p:sp>
        <p:nvSpPr>
          <p:cNvPr id="60" name="Content Placeholder 4"/>
          <p:cNvSpPr txBox="1">
            <a:spLocks/>
          </p:cNvSpPr>
          <p:nvPr/>
        </p:nvSpPr>
        <p:spPr>
          <a:xfrm>
            <a:off x="620325" y="9509458"/>
            <a:ext cx="1131659" cy="1083596"/>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sp>
        <p:nvSpPr>
          <p:cNvPr id="61" name="Rectangle 60"/>
          <p:cNvSpPr/>
          <p:nvPr/>
        </p:nvSpPr>
        <p:spPr>
          <a:xfrm>
            <a:off x="485084" y="10590351"/>
            <a:ext cx="524854" cy="229083"/>
          </a:xfrm>
          <a:prstGeom prst="rect">
            <a:avLst/>
          </a:prstGeom>
          <a:ln>
            <a:noFill/>
          </a:ln>
        </p:spPr>
        <p:txBody>
          <a:bodyPr wrap="none" lIns="120189" tIns="60094" rIns="120189" bIns="60094">
            <a:spAutoFit/>
          </a:bodyPr>
          <a:lstStyle/>
          <a:p>
            <a:r>
              <a:rPr lang="en-US" sz="700" dirty="0">
                <a:solidFill>
                  <a:srgbClr val="7F7F7F"/>
                </a:solidFill>
              </a:rPr>
              <a:t>Name: </a:t>
            </a:r>
          </a:p>
        </p:txBody>
      </p:sp>
      <p:grpSp>
        <p:nvGrpSpPr>
          <p:cNvPr id="62" name="Group 61"/>
          <p:cNvGrpSpPr/>
          <p:nvPr/>
        </p:nvGrpSpPr>
        <p:grpSpPr>
          <a:xfrm>
            <a:off x="850771" y="9715200"/>
            <a:ext cx="680915" cy="867633"/>
            <a:chOff x="629074" y="5180871"/>
            <a:chExt cx="503481" cy="673965"/>
          </a:xfrm>
        </p:grpSpPr>
        <p:sp>
          <p:nvSpPr>
            <p:cNvPr id="63" name="Delay 62"/>
            <p:cNvSpPr/>
            <p:nvPr/>
          </p:nvSpPr>
          <p:spPr>
            <a:xfrm rot="16200000">
              <a:off x="671426" y="5393706"/>
              <a:ext cx="418778" cy="503481"/>
            </a:xfrm>
            <a:prstGeom prst="flowChartDelay">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64" name="Oval 63"/>
            <p:cNvSpPr/>
            <p:nvPr/>
          </p:nvSpPr>
          <p:spPr>
            <a:xfrm>
              <a:off x="695821" y="5180871"/>
              <a:ext cx="362010" cy="362010"/>
            </a:xfrm>
            <a:prstGeom prst="ellipse">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sp>
        <p:nvSpPr>
          <p:cNvPr id="65" name="Content Placeholder 4"/>
          <p:cNvSpPr txBox="1">
            <a:spLocks/>
          </p:cNvSpPr>
          <p:nvPr/>
        </p:nvSpPr>
        <p:spPr>
          <a:xfrm>
            <a:off x="2038053" y="10880025"/>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Needs + other key findings:</a:t>
            </a:r>
          </a:p>
          <a:p>
            <a:pPr marL="0" indent="0">
              <a:buNone/>
            </a:pPr>
            <a:endParaRPr lang="en-US" sz="1300" dirty="0">
              <a:solidFill>
                <a:srgbClr val="7F7F7F"/>
              </a:solidFill>
            </a:endParaRPr>
          </a:p>
        </p:txBody>
      </p:sp>
      <p:sp>
        <p:nvSpPr>
          <p:cNvPr id="67" name="Content Placeholder 4"/>
          <p:cNvSpPr txBox="1">
            <a:spLocks/>
          </p:cNvSpPr>
          <p:nvPr/>
        </p:nvSpPr>
        <p:spPr>
          <a:xfrm>
            <a:off x="620325" y="11045855"/>
            <a:ext cx="1131659" cy="1083596"/>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700" dirty="0">
              <a:solidFill>
                <a:srgbClr val="7F7F7F"/>
              </a:solidFill>
            </a:endParaRPr>
          </a:p>
        </p:txBody>
      </p:sp>
      <p:sp>
        <p:nvSpPr>
          <p:cNvPr id="68" name="Rectangle 67"/>
          <p:cNvSpPr/>
          <p:nvPr/>
        </p:nvSpPr>
        <p:spPr>
          <a:xfrm>
            <a:off x="485084" y="12126748"/>
            <a:ext cx="524854" cy="229083"/>
          </a:xfrm>
          <a:prstGeom prst="rect">
            <a:avLst/>
          </a:prstGeom>
          <a:ln>
            <a:noFill/>
          </a:ln>
        </p:spPr>
        <p:txBody>
          <a:bodyPr wrap="none" lIns="120189" tIns="60094" rIns="120189" bIns="60094">
            <a:spAutoFit/>
          </a:bodyPr>
          <a:lstStyle/>
          <a:p>
            <a:r>
              <a:rPr lang="en-US" sz="700" dirty="0">
                <a:solidFill>
                  <a:srgbClr val="7F7F7F"/>
                </a:solidFill>
              </a:rPr>
              <a:t>Name: </a:t>
            </a:r>
          </a:p>
        </p:txBody>
      </p:sp>
      <p:grpSp>
        <p:nvGrpSpPr>
          <p:cNvPr id="69" name="Group 68"/>
          <p:cNvGrpSpPr/>
          <p:nvPr/>
        </p:nvGrpSpPr>
        <p:grpSpPr>
          <a:xfrm>
            <a:off x="850771" y="11251597"/>
            <a:ext cx="680915" cy="867633"/>
            <a:chOff x="629074" y="5180871"/>
            <a:chExt cx="503481" cy="673965"/>
          </a:xfrm>
        </p:grpSpPr>
        <p:sp>
          <p:nvSpPr>
            <p:cNvPr id="70" name="Delay 69"/>
            <p:cNvSpPr/>
            <p:nvPr/>
          </p:nvSpPr>
          <p:spPr>
            <a:xfrm rot="16200000">
              <a:off x="671426" y="5393706"/>
              <a:ext cx="418778" cy="503481"/>
            </a:xfrm>
            <a:prstGeom prst="flowChartDelay">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sp>
          <p:nvSpPr>
            <p:cNvPr id="71" name="Oval 70"/>
            <p:cNvSpPr/>
            <p:nvPr/>
          </p:nvSpPr>
          <p:spPr>
            <a:xfrm>
              <a:off x="695821" y="5180871"/>
              <a:ext cx="362010" cy="362010"/>
            </a:xfrm>
            <a:prstGeom prst="ellipse">
              <a:avLst/>
            </a:prstGeom>
            <a:solidFill>
              <a:schemeClr val="bg1"/>
            </a:solidFill>
            <a:ln w="12700"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smtClean="0">
                <a:ln w="28575" cmpd="sng">
                  <a:solidFill>
                    <a:schemeClr val="tx1"/>
                  </a:solidFill>
                </a:ln>
                <a:solidFill>
                  <a:srgbClr val="7F7F7F"/>
                </a:solidFill>
              </a:endParaRPr>
            </a:p>
          </p:txBody>
        </p:sp>
      </p:grpSp>
      <p:pic>
        <p:nvPicPr>
          <p:cNvPr id="72" name="Picture 71"/>
          <p:cNvPicPr>
            <a:picLocks noChangeAspect="1"/>
          </p:cNvPicPr>
          <p:nvPr/>
        </p:nvPicPr>
        <p:blipFill>
          <a:blip r:embed="rId3"/>
          <a:stretch>
            <a:fillRect/>
          </a:stretch>
        </p:blipFill>
        <p:spPr>
          <a:xfrm rot="16200000">
            <a:off x="8303576" y="11452901"/>
            <a:ext cx="184615" cy="2321464"/>
          </a:xfrm>
          <a:prstGeom prst="rect">
            <a:avLst/>
          </a:prstGeom>
        </p:spPr>
      </p:pic>
      <p:sp>
        <p:nvSpPr>
          <p:cNvPr id="3" name="Rectangle 2"/>
          <p:cNvSpPr/>
          <p:nvPr/>
        </p:nvSpPr>
        <p:spPr>
          <a:xfrm>
            <a:off x="3401139" y="1232953"/>
            <a:ext cx="1868844" cy="2922128"/>
          </a:xfrm>
          <a:prstGeom prst="rect">
            <a:avLst/>
          </a:prstGeom>
        </p:spPr>
        <p:txBody>
          <a:bodyPr wrap="square" lIns="120189" tIns="60094" rIns="120189" bIns="60094">
            <a:spAutoFit/>
          </a:bodyPr>
          <a:lstStyle/>
          <a:p>
            <a:pPr algn="just"/>
            <a:r>
              <a:rPr lang="en-US" sz="700" b="1" dirty="0">
                <a:solidFill>
                  <a:schemeClr val="tx1">
                    <a:lumMod val="50000"/>
                    <a:lumOff val="50000"/>
                  </a:schemeClr>
                </a:solidFill>
              </a:rPr>
              <a:t>Example “Problem interview” script</a:t>
            </a:r>
          </a:p>
          <a:p>
            <a:pPr algn="just"/>
            <a:endParaRPr lang="en-US" sz="700" dirty="0">
              <a:solidFill>
                <a:schemeClr val="tx1">
                  <a:lumMod val="50000"/>
                  <a:lumOff val="50000"/>
                </a:schemeClr>
              </a:solidFill>
            </a:endParaRPr>
          </a:p>
          <a:p>
            <a:pPr algn="just"/>
            <a:r>
              <a:rPr lang="en-US" sz="700" b="1" dirty="0">
                <a:solidFill>
                  <a:schemeClr val="tx1">
                    <a:lumMod val="50000"/>
                    <a:lumOff val="50000"/>
                  </a:schemeClr>
                </a:solidFill>
              </a:rPr>
              <a:t>Welcome</a:t>
            </a:r>
            <a:r>
              <a:rPr lang="en-US" sz="700" dirty="0">
                <a:solidFill>
                  <a:schemeClr val="tx1">
                    <a:lumMod val="50000"/>
                    <a:lumOff val="50000"/>
                  </a:schemeClr>
                </a:solidFill>
              </a:rPr>
              <a:t> (2min)</a:t>
            </a:r>
          </a:p>
          <a:p>
            <a:pPr algn="just"/>
            <a:r>
              <a:rPr lang="en-US" sz="700" dirty="0">
                <a:solidFill>
                  <a:schemeClr val="tx1">
                    <a:lumMod val="50000"/>
                    <a:lumOff val="50000"/>
                  </a:schemeClr>
                </a:solidFill>
              </a:rPr>
              <a:t>Short intro what you are doing. Make the person comfortable.</a:t>
            </a:r>
          </a:p>
          <a:p>
            <a:pPr algn="just"/>
            <a:endParaRPr lang="en-US" sz="700" dirty="0">
              <a:solidFill>
                <a:schemeClr val="tx1">
                  <a:lumMod val="50000"/>
                  <a:lumOff val="50000"/>
                </a:schemeClr>
              </a:solidFill>
            </a:endParaRPr>
          </a:p>
          <a:p>
            <a:pPr algn="just"/>
            <a:r>
              <a:rPr lang="en-US" sz="700" b="1" dirty="0">
                <a:solidFill>
                  <a:schemeClr val="tx1">
                    <a:lumMod val="50000"/>
                    <a:lumOff val="50000"/>
                  </a:schemeClr>
                </a:solidFill>
              </a:rPr>
              <a:t>Essential demographics</a:t>
            </a:r>
          </a:p>
          <a:p>
            <a:pPr algn="just"/>
            <a:endParaRPr lang="en-US" sz="700" dirty="0">
              <a:solidFill>
                <a:schemeClr val="tx1">
                  <a:lumMod val="50000"/>
                  <a:lumOff val="50000"/>
                </a:schemeClr>
              </a:solidFill>
            </a:endParaRPr>
          </a:p>
          <a:p>
            <a:pPr algn="just"/>
            <a:r>
              <a:rPr lang="en-US" sz="700" b="1" dirty="0">
                <a:solidFill>
                  <a:schemeClr val="tx1">
                    <a:lumMod val="50000"/>
                    <a:lumOff val="50000"/>
                  </a:schemeClr>
                </a:solidFill>
              </a:rPr>
              <a:t>Motivations and big picture</a:t>
            </a:r>
          </a:p>
          <a:p>
            <a:pPr algn="just"/>
            <a:r>
              <a:rPr lang="en-US" sz="700" dirty="0">
                <a:solidFill>
                  <a:schemeClr val="tx1">
                    <a:lumMod val="50000"/>
                    <a:lumOff val="50000"/>
                  </a:schemeClr>
                </a:solidFill>
              </a:rPr>
              <a:t>Without talking about the solution get the person to talk about the problem on hand and ask why… </a:t>
            </a:r>
            <a:r>
              <a:rPr lang="en-US" sz="700" i="1" dirty="0">
                <a:solidFill>
                  <a:schemeClr val="tx1">
                    <a:lumMod val="50000"/>
                    <a:lumOff val="50000"/>
                  </a:schemeClr>
                </a:solidFill>
              </a:rPr>
              <a:t>(“ ask the person to describe when did she last time have an IT problem? What did she do to fix it? What were the pain points? Why did she do as she did?  Follow contradictions...”)</a:t>
            </a:r>
            <a:endParaRPr lang="en-US" sz="700" dirty="0">
              <a:solidFill>
                <a:schemeClr val="tx1">
                  <a:lumMod val="50000"/>
                  <a:lumOff val="50000"/>
                </a:schemeClr>
              </a:solidFill>
            </a:endParaRPr>
          </a:p>
          <a:p>
            <a:pPr algn="just"/>
            <a:endParaRPr lang="en-US" sz="700" dirty="0">
              <a:solidFill>
                <a:schemeClr val="tx1">
                  <a:lumMod val="50000"/>
                  <a:lumOff val="50000"/>
                </a:schemeClr>
              </a:solidFill>
            </a:endParaRPr>
          </a:p>
          <a:p>
            <a:pPr algn="just"/>
            <a:r>
              <a:rPr lang="en-US" sz="700" b="1" dirty="0">
                <a:solidFill>
                  <a:schemeClr val="tx1">
                    <a:lumMod val="50000"/>
                    <a:lumOff val="50000"/>
                  </a:schemeClr>
                </a:solidFill>
              </a:rPr>
              <a:t>Ask the person to evaluate the problems associated to the topics: </a:t>
            </a:r>
          </a:p>
          <a:p>
            <a:pPr algn="just"/>
            <a:r>
              <a:rPr lang="pt-BR" sz="700" b="1" dirty="0" err="1">
                <a:solidFill>
                  <a:schemeClr val="tx1">
                    <a:lumMod val="50000"/>
                    <a:lumOff val="50000"/>
                  </a:schemeClr>
                </a:solidFill>
              </a:rPr>
              <a:t>Problem</a:t>
            </a:r>
            <a:r>
              <a:rPr lang="pt-BR" sz="700" b="1" dirty="0">
                <a:solidFill>
                  <a:schemeClr val="tx1">
                    <a:lumMod val="50000"/>
                    <a:lumOff val="50000"/>
                  </a:schemeClr>
                </a:solidFill>
              </a:rPr>
              <a:t> 1-3: </a:t>
            </a:r>
          </a:p>
          <a:p>
            <a:pPr algn="just"/>
            <a:r>
              <a:rPr lang="pt-BR" sz="700" dirty="0" err="1">
                <a:solidFill>
                  <a:schemeClr val="tx1">
                    <a:lumMod val="50000"/>
                    <a:lumOff val="50000"/>
                  </a:schemeClr>
                </a:solidFill>
              </a:rPr>
              <a:t>How</a:t>
            </a:r>
            <a:r>
              <a:rPr lang="pt-BR" sz="700" dirty="0">
                <a:solidFill>
                  <a:schemeClr val="tx1">
                    <a:lumMod val="50000"/>
                    <a:lumOff val="50000"/>
                  </a:schemeClr>
                </a:solidFill>
              </a:rPr>
              <a:t> </a:t>
            </a:r>
            <a:r>
              <a:rPr lang="pt-BR" sz="700" dirty="0" err="1">
                <a:solidFill>
                  <a:schemeClr val="tx1">
                    <a:lumMod val="50000"/>
                    <a:lumOff val="50000"/>
                  </a:schemeClr>
                </a:solidFill>
              </a:rPr>
              <a:t>important</a:t>
            </a:r>
            <a:r>
              <a:rPr lang="pt-BR" sz="700" dirty="0">
                <a:solidFill>
                  <a:schemeClr val="tx1">
                    <a:lumMod val="50000"/>
                    <a:lumOff val="50000"/>
                  </a:schemeClr>
                </a:solidFill>
              </a:rPr>
              <a:t>?</a:t>
            </a:r>
          </a:p>
          <a:p>
            <a:pPr algn="just"/>
            <a:r>
              <a:rPr lang="pt-BR" sz="700" dirty="0" err="1">
                <a:solidFill>
                  <a:schemeClr val="tx1">
                    <a:lumMod val="50000"/>
                    <a:lumOff val="50000"/>
                  </a:schemeClr>
                </a:solidFill>
              </a:rPr>
              <a:t>How</a:t>
            </a:r>
            <a:r>
              <a:rPr lang="pt-BR" sz="700" dirty="0">
                <a:solidFill>
                  <a:schemeClr val="tx1">
                    <a:lumMod val="50000"/>
                    <a:lumOff val="50000"/>
                  </a:schemeClr>
                </a:solidFill>
              </a:rPr>
              <a:t> big </a:t>
            </a:r>
            <a:r>
              <a:rPr lang="pt-BR" sz="700" dirty="0" err="1">
                <a:solidFill>
                  <a:schemeClr val="tx1">
                    <a:lumMod val="50000"/>
                    <a:lumOff val="50000"/>
                  </a:schemeClr>
                </a:solidFill>
              </a:rPr>
              <a:t>problem</a:t>
            </a:r>
            <a:r>
              <a:rPr lang="pt-BR" sz="700" dirty="0">
                <a:solidFill>
                  <a:schemeClr val="tx1">
                    <a:lumMod val="50000"/>
                    <a:lumOff val="50000"/>
                  </a:schemeClr>
                </a:solidFill>
              </a:rPr>
              <a:t>?</a:t>
            </a:r>
          </a:p>
          <a:p>
            <a:pPr algn="just"/>
            <a:r>
              <a:rPr lang="pt-BR" sz="700" dirty="0" err="1">
                <a:solidFill>
                  <a:schemeClr val="tx1">
                    <a:lumMod val="50000"/>
                    <a:lumOff val="50000"/>
                  </a:schemeClr>
                </a:solidFill>
              </a:rPr>
              <a:t>How</a:t>
            </a:r>
            <a:r>
              <a:rPr lang="pt-BR" sz="700" dirty="0">
                <a:solidFill>
                  <a:schemeClr val="tx1">
                    <a:lumMod val="50000"/>
                    <a:lumOff val="50000"/>
                  </a:schemeClr>
                </a:solidFill>
              </a:rPr>
              <a:t> </a:t>
            </a:r>
            <a:r>
              <a:rPr lang="pt-BR" sz="700" dirty="0" err="1">
                <a:solidFill>
                  <a:schemeClr val="tx1">
                    <a:lumMod val="50000"/>
                    <a:lumOff val="50000"/>
                  </a:schemeClr>
                </a:solidFill>
              </a:rPr>
              <a:t>is</a:t>
            </a:r>
            <a:r>
              <a:rPr lang="pt-BR" sz="700" dirty="0">
                <a:solidFill>
                  <a:schemeClr val="tx1">
                    <a:lumMod val="50000"/>
                    <a:lumOff val="50000"/>
                  </a:schemeClr>
                </a:solidFill>
              </a:rPr>
              <a:t> it </a:t>
            </a:r>
            <a:r>
              <a:rPr lang="pt-BR" sz="700" dirty="0" err="1">
                <a:solidFill>
                  <a:schemeClr val="tx1">
                    <a:lumMod val="50000"/>
                    <a:lumOff val="50000"/>
                  </a:schemeClr>
                </a:solidFill>
              </a:rPr>
              <a:t>solved</a:t>
            </a:r>
            <a:r>
              <a:rPr lang="pt-BR" sz="700" dirty="0">
                <a:solidFill>
                  <a:schemeClr val="tx1">
                    <a:lumMod val="50000"/>
                    <a:lumOff val="50000"/>
                  </a:schemeClr>
                </a:solidFill>
              </a:rPr>
              <a:t> </a:t>
            </a:r>
            <a:r>
              <a:rPr lang="pt-BR" sz="700" dirty="0" err="1">
                <a:solidFill>
                  <a:schemeClr val="tx1">
                    <a:lumMod val="50000"/>
                    <a:lumOff val="50000"/>
                  </a:schemeClr>
                </a:solidFill>
              </a:rPr>
              <a:t>currently</a:t>
            </a:r>
            <a:r>
              <a:rPr lang="pt-BR" sz="700" dirty="0">
                <a:solidFill>
                  <a:schemeClr val="tx1">
                    <a:lumMod val="50000"/>
                    <a:lumOff val="50000"/>
                  </a:schemeClr>
                </a:solidFill>
              </a:rPr>
              <a:t>?</a:t>
            </a:r>
          </a:p>
          <a:p>
            <a:pPr algn="just"/>
            <a:endParaRPr lang="pt-BR" sz="700" dirty="0">
              <a:solidFill>
                <a:schemeClr val="tx1">
                  <a:lumMod val="50000"/>
                  <a:lumOff val="50000"/>
                </a:schemeClr>
              </a:solidFill>
            </a:endParaRPr>
          </a:p>
          <a:p>
            <a:pPr algn="just"/>
            <a:r>
              <a:rPr lang="pt-BR" sz="700" b="1" dirty="0" err="1">
                <a:solidFill>
                  <a:schemeClr val="tx1">
                    <a:lumMod val="50000"/>
                    <a:lumOff val="50000"/>
                  </a:schemeClr>
                </a:solidFill>
              </a:rPr>
              <a:t>Thank</a:t>
            </a:r>
            <a:r>
              <a:rPr lang="pt-BR" sz="700" b="1" dirty="0">
                <a:solidFill>
                  <a:schemeClr val="tx1">
                    <a:lumMod val="50000"/>
                    <a:lumOff val="50000"/>
                  </a:schemeClr>
                </a:solidFill>
              </a:rPr>
              <a:t> </a:t>
            </a:r>
            <a:r>
              <a:rPr lang="pt-BR" sz="700" b="1" dirty="0" err="1">
                <a:solidFill>
                  <a:schemeClr val="tx1">
                    <a:lumMod val="50000"/>
                    <a:lumOff val="50000"/>
                  </a:schemeClr>
                </a:solidFill>
              </a:rPr>
              <a:t>you</a:t>
            </a:r>
            <a:r>
              <a:rPr lang="pt-BR" sz="700" b="1" dirty="0">
                <a:solidFill>
                  <a:schemeClr val="tx1">
                    <a:lumMod val="50000"/>
                    <a:lumOff val="50000"/>
                  </a:schemeClr>
                </a:solidFill>
              </a:rPr>
              <a:t>!</a:t>
            </a:r>
            <a:endParaRPr lang="en-US" sz="700" b="1" dirty="0">
              <a:solidFill>
                <a:schemeClr val="tx1">
                  <a:lumMod val="50000"/>
                  <a:lumOff val="50000"/>
                </a:schemeClr>
              </a:solidFill>
            </a:endParaRPr>
          </a:p>
        </p:txBody>
      </p:sp>
      <p:grpSp>
        <p:nvGrpSpPr>
          <p:cNvPr id="73" name="Group 72"/>
          <p:cNvGrpSpPr/>
          <p:nvPr/>
        </p:nvGrpSpPr>
        <p:grpSpPr>
          <a:xfrm>
            <a:off x="624054" y="12456325"/>
            <a:ext cx="3719562" cy="316974"/>
            <a:chOff x="331261" y="9593345"/>
            <a:chExt cx="2750311" cy="246221"/>
          </a:xfrm>
        </p:grpSpPr>
        <p:pic>
          <p:nvPicPr>
            <p:cNvPr id="74" name="Picture 73"/>
            <p:cNvPicPr>
              <a:picLocks noChangeAspect="1"/>
            </p:cNvPicPr>
            <p:nvPr/>
          </p:nvPicPr>
          <p:blipFill>
            <a:blip r:embed="rId4"/>
            <a:stretch>
              <a:fillRect/>
            </a:stretch>
          </p:blipFill>
          <p:spPr>
            <a:xfrm>
              <a:off x="331261" y="9616627"/>
              <a:ext cx="567449" cy="199131"/>
            </a:xfrm>
            <a:prstGeom prst="rect">
              <a:avLst/>
            </a:prstGeom>
          </p:spPr>
        </p:pic>
        <p:sp>
          <p:nvSpPr>
            <p:cNvPr id="75" name="TextBox 74"/>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76" name="Content Placeholder 4"/>
          <p:cNvSpPr txBox="1">
            <a:spLocks/>
          </p:cNvSpPr>
          <p:nvPr/>
        </p:nvSpPr>
        <p:spPr>
          <a:xfrm>
            <a:off x="4549722" y="4717413"/>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Thinks and feels:</a:t>
            </a:r>
          </a:p>
          <a:p>
            <a:pPr marL="0" indent="0">
              <a:buNone/>
            </a:pPr>
            <a:endParaRPr lang="en-US" sz="1300" dirty="0">
              <a:solidFill>
                <a:srgbClr val="7F7F7F"/>
              </a:solidFill>
            </a:endParaRPr>
          </a:p>
        </p:txBody>
      </p:sp>
      <p:sp>
        <p:nvSpPr>
          <p:cNvPr id="77" name="Content Placeholder 4"/>
          <p:cNvSpPr txBox="1">
            <a:spLocks/>
          </p:cNvSpPr>
          <p:nvPr/>
        </p:nvSpPr>
        <p:spPr>
          <a:xfrm>
            <a:off x="4549722" y="6250587"/>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Thinks and feels:</a:t>
            </a:r>
          </a:p>
          <a:p>
            <a:pPr marL="0" indent="0">
              <a:buNone/>
            </a:pPr>
            <a:endParaRPr lang="en-US" sz="1300" dirty="0">
              <a:solidFill>
                <a:srgbClr val="7F7F7F"/>
              </a:solidFill>
            </a:endParaRPr>
          </a:p>
        </p:txBody>
      </p:sp>
      <p:sp>
        <p:nvSpPr>
          <p:cNvPr id="78" name="Content Placeholder 4"/>
          <p:cNvSpPr txBox="1">
            <a:spLocks/>
          </p:cNvSpPr>
          <p:nvPr/>
        </p:nvSpPr>
        <p:spPr>
          <a:xfrm>
            <a:off x="4549722" y="7783763"/>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Thinks and feels:</a:t>
            </a:r>
          </a:p>
          <a:p>
            <a:pPr marL="0" indent="0">
              <a:buNone/>
            </a:pPr>
            <a:endParaRPr lang="en-US" sz="1300" dirty="0">
              <a:solidFill>
                <a:srgbClr val="7F7F7F"/>
              </a:solidFill>
            </a:endParaRPr>
          </a:p>
        </p:txBody>
      </p:sp>
      <p:sp>
        <p:nvSpPr>
          <p:cNvPr id="79" name="Content Placeholder 4"/>
          <p:cNvSpPr txBox="1">
            <a:spLocks/>
          </p:cNvSpPr>
          <p:nvPr/>
        </p:nvSpPr>
        <p:spPr>
          <a:xfrm>
            <a:off x="4549722" y="9324578"/>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Thinks and feels:</a:t>
            </a:r>
          </a:p>
          <a:p>
            <a:pPr marL="0" indent="0">
              <a:buNone/>
            </a:pPr>
            <a:endParaRPr lang="en-US" sz="1300" dirty="0">
              <a:solidFill>
                <a:srgbClr val="7F7F7F"/>
              </a:solidFill>
            </a:endParaRPr>
          </a:p>
        </p:txBody>
      </p:sp>
      <p:sp>
        <p:nvSpPr>
          <p:cNvPr id="80" name="Content Placeholder 4"/>
          <p:cNvSpPr txBox="1">
            <a:spLocks/>
          </p:cNvSpPr>
          <p:nvPr/>
        </p:nvSpPr>
        <p:spPr>
          <a:xfrm>
            <a:off x="4549722" y="10860975"/>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Thinks and feels:</a:t>
            </a:r>
          </a:p>
          <a:p>
            <a:pPr marL="0" indent="0">
              <a:buNone/>
            </a:pPr>
            <a:endParaRPr lang="en-US" sz="1300" dirty="0">
              <a:solidFill>
                <a:srgbClr val="7F7F7F"/>
              </a:solidFill>
            </a:endParaRPr>
          </a:p>
        </p:txBody>
      </p:sp>
      <p:sp>
        <p:nvSpPr>
          <p:cNvPr id="81" name="Content Placeholder 4"/>
          <p:cNvSpPr txBox="1">
            <a:spLocks/>
          </p:cNvSpPr>
          <p:nvPr/>
        </p:nvSpPr>
        <p:spPr>
          <a:xfrm>
            <a:off x="7085654" y="4717413"/>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Surprised us:</a:t>
            </a:r>
          </a:p>
          <a:p>
            <a:pPr marL="0" indent="0">
              <a:buNone/>
            </a:pPr>
            <a:endParaRPr lang="en-US" sz="1300" dirty="0">
              <a:solidFill>
                <a:srgbClr val="7F7F7F"/>
              </a:solidFill>
            </a:endParaRPr>
          </a:p>
        </p:txBody>
      </p:sp>
      <p:sp>
        <p:nvSpPr>
          <p:cNvPr id="82" name="Content Placeholder 4"/>
          <p:cNvSpPr txBox="1">
            <a:spLocks/>
          </p:cNvSpPr>
          <p:nvPr/>
        </p:nvSpPr>
        <p:spPr>
          <a:xfrm>
            <a:off x="7085654" y="6250587"/>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Surprised us:</a:t>
            </a:r>
          </a:p>
          <a:p>
            <a:pPr marL="0" indent="0">
              <a:buNone/>
            </a:pPr>
            <a:endParaRPr lang="en-US" sz="1300" dirty="0">
              <a:solidFill>
                <a:srgbClr val="7F7F7F"/>
              </a:solidFill>
            </a:endParaRPr>
          </a:p>
        </p:txBody>
      </p:sp>
      <p:sp>
        <p:nvSpPr>
          <p:cNvPr id="83" name="Content Placeholder 4"/>
          <p:cNvSpPr txBox="1">
            <a:spLocks/>
          </p:cNvSpPr>
          <p:nvPr/>
        </p:nvSpPr>
        <p:spPr>
          <a:xfrm>
            <a:off x="7085654" y="7783763"/>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Surprised us:</a:t>
            </a:r>
          </a:p>
          <a:p>
            <a:pPr marL="0" indent="0">
              <a:buNone/>
            </a:pPr>
            <a:endParaRPr lang="en-US" sz="1300" dirty="0">
              <a:solidFill>
                <a:srgbClr val="7F7F7F"/>
              </a:solidFill>
            </a:endParaRPr>
          </a:p>
        </p:txBody>
      </p:sp>
      <p:sp>
        <p:nvSpPr>
          <p:cNvPr id="84" name="Content Placeholder 4"/>
          <p:cNvSpPr txBox="1">
            <a:spLocks/>
          </p:cNvSpPr>
          <p:nvPr/>
        </p:nvSpPr>
        <p:spPr>
          <a:xfrm>
            <a:off x="7085654" y="9324578"/>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Surprised us:</a:t>
            </a:r>
          </a:p>
          <a:p>
            <a:pPr marL="0" indent="0">
              <a:buNone/>
            </a:pPr>
            <a:endParaRPr lang="en-US" sz="1300" dirty="0">
              <a:solidFill>
                <a:srgbClr val="7F7F7F"/>
              </a:solidFill>
            </a:endParaRPr>
          </a:p>
        </p:txBody>
      </p:sp>
      <p:sp>
        <p:nvSpPr>
          <p:cNvPr id="85" name="Content Placeholder 4"/>
          <p:cNvSpPr txBox="1">
            <a:spLocks/>
          </p:cNvSpPr>
          <p:nvPr/>
        </p:nvSpPr>
        <p:spPr>
          <a:xfrm>
            <a:off x="7085654" y="10860975"/>
            <a:ext cx="2305561" cy="143827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7F7F7F"/>
                </a:solidFill>
              </a:rPr>
              <a:t>Surprised us:</a:t>
            </a:r>
          </a:p>
          <a:p>
            <a:pPr marL="0" indent="0">
              <a:buNone/>
            </a:pPr>
            <a:endParaRPr lang="en-US" sz="1300" dirty="0">
              <a:solidFill>
                <a:srgbClr val="7F7F7F"/>
              </a:solidFill>
            </a:endParaRPr>
          </a:p>
        </p:txBody>
      </p:sp>
    </p:spTree>
    <p:extLst>
      <p:ext uri="{BB962C8B-B14F-4D97-AF65-F5344CB8AC3E}">
        <p14:creationId xmlns:p14="http://schemas.microsoft.com/office/powerpoint/2010/main" val="358828275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smtClean="0">
                <a:latin typeface="+mj-lt"/>
              </a:rPr>
              <a:t>IDEATION</a:t>
            </a:r>
            <a:endParaRPr lang="en-US" sz="1300" dirty="0">
              <a:latin typeface="SharpSansNo1-Light"/>
              <a:cs typeface="SharpSansNo1-Light"/>
            </a:endParaRP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pic>
        <p:nvPicPr>
          <p:cNvPr id="120" name="Picture 119"/>
          <p:cNvPicPr>
            <a:picLocks noChangeAspect="1"/>
          </p:cNvPicPr>
          <p:nvPr/>
        </p:nvPicPr>
        <p:blipFill>
          <a:blip r:embed="rId2"/>
          <a:stretch>
            <a:fillRect/>
          </a:stretch>
        </p:blipFill>
        <p:spPr>
          <a:xfrm rot="16200000">
            <a:off x="8259905" y="11319943"/>
            <a:ext cx="184615" cy="2321464"/>
          </a:xfrm>
          <a:prstGeom prst="rect">
            <a:avLst/>
          </a:prstGeom>
        </p:spPr>
      </p:pic>
      <p:grpSp>
        <p:nvGrpSpPr>
          <p:cNvPr id="56" name="Group 55"/>
          <p:cNvGrpSpPr/>
          <p:nvPr/>
        </p:nvGrpSpPr>
        <p:grpSpPr>
          <a:xfrm>
            <a:off x="546031" y="12270708"/>
            <a:ext cx="3719562" cy="316974"/>
            <a:chOff x="331261" y="9593345"/>
            <a:chExt cx="2750311" cy="246221"/>
          </a:xfrm>
        </p:grpSpPr>
        <p:pic>
          <p:nvPicPr>
            <p:cNvPr id="57" name="Picture 56"/>
            <p:cNvPicPr>
              <a:picLocks noChangeAspect="1"/>
            </p:cNvPicPr>
            <p:nvPr/>
          </p:nvPicPr>
          <p:blipFill>
            <a:blip r:embed="rId3"/>
            <a:stretch>
              <a:fillRect/>
            </a:stretch>
          </p:blipFill>
          <p:spPr>
            <a:xfrm>
              <a:off x="331261" y="9616627"/>
              <a:ext cx="567449" cy="199131"/>
            </a:xfrm>
            <a:prstGeom prst="rect">
              <a:avLst/>
            </a:prstGeom>
          </p:spPr>
        </p:pic>
        <p:sp>
          <p:nvSpPr>
            <p:cNvPr id="58" name="TextBox 57"/>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61" name="TextBox 60"/>
          <p:cNvSpPr txBox="1"/>
          <p:nvPr/>
        </p:nvSpPr>
        <p:spPr>
          <a:xfrm>
            <a:off x="4375871" y="12243094"/>
            <a:ext cx="2742123" cy="444527"/>
          </a:xfrm>
          <a:prstGeom prst="rect">
            <a:avLst/>
          </a:prstGeom>
          <a:noFill/>
        </p:spPr>
        <p:txBody>
          <a:bodyPr wrap="square" lIns="120189" tIns="60094" rIns="120189" bIns="60094" rtlCol="0">
            <a:spAutoFit/>
          </a:bodyPr>
          <a:lstStyle/>
          <a:p>
            <a:r>
              <a:rPr lang="en-US" sz="700" dirty="0">
                <a:solidFill>
                  <a:schemeClr val="bg1">
                    <a:lumMod val="65000"/>
                  </a:schemeClr>
                </a:solidFill>
                <a:latin typeface="SharpSansNo1-Light"/>
                <a:cs typeface="SharpSansNo1-Light"/>
              </a:rPr>
              <a:t>The Value Proposition Canvas is the property of </a:t>
            </a:r>
            <a:r>
              <a:rPr lang="en-US" sz="700" dirty="0" err="1">
                <a:solidFill>
                  <a:schemeClr val="bg1">
                    <a:lumMod val="65000"/>
                  </a:schemeClr>
                </a:solidFill>
                <a:latin typeface="SharpSansNo1-Light"/>
                <a:cs typeface="SharpSansNo1-Light"/>
              </a:rPr>
              <a:t>Strategyzer.com</a:t>
            </a:r>
            <a:r>
              <a:rPr lang="en-US" sz="700" dirty="0">
                <a:solidFill>
                  <a:schemeClr val="bg1">
                    <a:lumMod val="65000"/>
                  </a:schemeClr>
                </a:solidFill>
                <a:latin typeface="SharpSansNo1-Light"/>
                <a:cs typeface="SharpSansNo1-Light"/>
              </a:rPr>
              <a:t> and </a:t>
            </a:r>
            <a:r>
              <a:rPr lang="en-US" sz="700" dirty="0" err="1">
                <a:solidFill>
                  <a:schemeClr val="bg1">
                    <a:lumMod val="65000"/>
                  </a:schemeClr>
                </a:solidFill>
                <a:latin typeface="SharpSansNo1-Light"/>
                <a:cs typeface="SharpSansNo1-Light"/>
              </a:rPr>
              <a:t>Strategyzer</a:t>
            </a:r>
            <a:r>
              <a:rPr lang="en-US" sz="700" dirty="0">
                <a:solidFill>
                  <a:schemeClr val="bg1">
                    <a:lumMod val="65000"/>
                  </a:schemeClr>
                </a:solidFill>
                <a:latin typeface="SharpSansNo1-Light"/>
                <a:cs typeface="SharpSansNo1-Light"/>
              </a:rPr>
              <a:t> AG.</a:t>
            </a:r>
            <a:br>
              <a:rPr lang="en-US" sz="700" dirty="0">
                <a:solidFill>
                  <a:schemeClr val="bg1">
                    <a:lumMod val="65000"/>
                  </a:schemeClr>
                </a:solidFill>
                <a:latin typeface="SharpSansNo1-Light"/>
                <a:cs typeface="SharpSansNo1-Light"/>
              </a:rPr>
            </a:br>
            <a:r>
              <a:rPr lang="en-US" sz="700" dirty="0" err="1">
                <a:solidFill>
                  <a:schemeClr val="bg1">
                    <a:lumMod val="65000"/>
                  </a:schemeClr>
                </a:solidFill>
                <a:latin typeface="SharpSansNo1-Light"/>
                <a:cs typeface="SharpSansNo1-Light"/>
              </a:rPr>
              <a:t>www.strategyzer.com</a:t>
            </a:r>
            <a:r>
              <a:rPr lang="en-US" sz="700" dirty="0">
                <a:solidFill>
                  <a:schemeClr val="bg1">
                    <a:lumMod val="65000"/>
                  </a:schemeClr>
                </a:solidFill>
                <a:latin typeface="SharpSansNo1-Light"/>
                <a:cs typeface="SharpSansNo1-Light"/>
              </a:rPr>
              <a:t> </a:t>
            </a:r>
          </a:p>
        </p:txBody>
      </p:sp>
      <p:sp>
        <p:nvSpPr>
          <p:cNvPr id="130" name="Oval 129"/>
          <p:cNvSpPr/>
          <p:nvPr/>
        </p:nvSpPr>
        <p:spPr>
          <a:xfrm>
            <a:off x="2470960" y="4069769"/>
            <a:ext cx="4736182" cy="4724172"/>
          </a:xfrm>
          <a:prstGeom prst="ellipse">
            <a:avLst/>
          </a:prstGeom>
          <a:solidFill>
            <a:schemeClr val="bg1"/>
          </a:solidFill>
          <a:ln w="28575" cmpd="sng">
            <a:solidFill>
              <a:schemeClr val="tx1">
                <a:lumMod val="50000"/>
                <a:lumOff val="50000"/>
              </a:schemeClr>
            </a:solidFill>
            <a:prstDash val="dash"/>
            <a:miter lim="800000"/>
          </a:ln>
        </p:spPr>
        <p:style>
          <a:lnRef idx="2">
            <a:schemeClr val="accent1">
              <a:shade val="50000"/>
            </a:schemeClr>
          </a:lnRef>
          <a:fillRef idx="1">
            <a:schemeClr val="accent1"/>
          </a:fillRef>
          <a:effectRef idx="0">
            <a:schemeClr val="accent1"/>
          </a:effectRef>
          <a:fontRef idx="minor">
            <a:schemeClr val="lt1"/>
          </a:fontRef>
        </p:style>
        <p:txBody>
          <a:bodyPr lIns="120189" tIns="60094" rIns="120189" bIns="60094" rtlCol="0" anchor="ctr"/>
          <a:lstStyle/>
          <a:p>
            <a:pPr algn="ctr"/>
            <a:endParaRPr lang="en-US" dirty="0" err="1" smtClean="0">
              <a:solidFill>
                <a:schemeClr val="tx1"/>
              </a:solidFill>
            </a:endParaRPr>
          </a:p>
        </p:txBody>
      </p:sp>
      <p:cxnSp>
        <p:nvCxnSpPr>
          <p:cNvPr id="131" name="Straight Connector 130"/>
          <p:cNvCxnSpPr/>
          <p:nvPr/>
        </p:nvCxnSpPr>
        <p:spPr>
          <a:xfrm flipV="1">
            <a:off x="4830361" y="6481582"/>
            <a:ext cx="0" cy="5507474"/>
          </a:xfrm>
          <a:prstGeom prst="line">
            <a:avLst/>
          </a:prstGeom>
          <a:ln w="28575" cmpd="sng">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cxnSp>
        <p:nvCxnSpPr>
          <p:cNvPr id="133" name="Straight Connector 132"/>
          <p:cNvCxnSpPr/>
          <p:nvPr/>
        </p:nvCxnSpPr>
        <p:spPr>
          <a:xfrm flipH="1" flipV="1">
            <a:off x="-155859" y="6439737"/>
            <a:ext cx="10204501" cy="44362"/>
          </a:xfrm>
          <a:prstGeom prst="line">
            <a:avLst/>
          </a:prstGeom>
          <a:ln w="28575" cmpd="sng">
            <a:solidFill>
              <a:schemeClr val="tx1">
                <a:lumMod val="50000"/>
                <a:lumOff val="50000"/>
              </a:schemeClr>
            </a:solidFill>
            <a:prstDash val="dash"/>
            <a:headEnd type="none"/>
            <a:tailEnd type="triangle"/>
          </a:ln>
        </p:spPr>
        <p:style>
          <a:lnRef idx="1">
            <a:schemeClr val="dk1"/>
          </a:lnRef>
          <a:fillRef idx="0">
            <a:schemeClr val="dk1"/>
          </a:fillRef>
          <a:effectRef idx="0">
            <a:schemeClr val="dk1"/>
          </a:effectRef>
          <a:fontRef idx="minor">
            <a:schemeClr val="tx1"/>
          </a:fontRef>
        </p:style>
      </p:cxnSp>
      <p:sp>
        <p:nvSpPr>
          <p:cNvPr id="134" name="TextBox 133"/>
          <p:cNvSpPr txBox="1"/>
          <p:nvPr/>
        </p:nvSpPr>
        <p:spPr>
          <a:xfrm>
            <a:off x="203607" y="6447770"/>
            <a:ext cx="2262749" cy="860025"/>
          </a:xfrm>
          <a:prstGeom prst="rect">
            <a:avLst/>
          </a:prstGeom>
          <a:noFill/>
          <a:ln>
            <a:noFill/>
          </a:ln>
        </p:spPr>
        <p:txBody>
          <a:bodyPr wrap="square" lIns="120189" tIns="60094" rIns="120189" bIns="60094" rtlCol="0">
            <a:spAutoFit/>
          </a:bodyPr>
          <a:lstStyle/>
          <a:p>
            <a:pPr algn="r"/>
            <a:r>
              <a:rPr lang="en-US" sz="1600" dirty="0" smtClean="0">
                <a:latin typeface="+mj-lt"/>
              </a:rPr>
              <a:t>Ideas that fix, eliminate or reduce the </a:t>
            </a:r>
            <a:r>
              <a:rPr lang="en-US" sz="1600" dirty="0" smtClean="0">
                <a:latin typeface="+mj-lt"/>
              </a:rPr>
              <a:t>customer’s pain </a:t>
            </a:r>
            <a:endParaRPr lang="en-US" sz="1600" dirty="0">
              <a:latin typeface="+mj-lt"/>
            </a:endParaRPr>
          </a:p>
        </p:txBody>
      </p:sp>
      <p:sp>
        <p:nvSpPr>
          <p:cNvPr id="135" name="TextBox 134"/>
          <p:cNvSpPr txBox="1"/>
          <p:nvPr/>
        </p:nvSpPr>
        <p:spPr>
          <a:xfrm>
            <a:off x="7207142" y="6480056"/>
            <a:ext cx="1688379" cy="860025"/>
          </a:xfrm>
          <a:prstGeom prst="rect">
            <a:avLst/>
          </a:prstGeom>
          <a:noFill/>
          <a:ln>
            <a:noFill/>
          </a:ln>
        </p:spPr>
        <p:txBody>
          <a:bodyPr wrap="square" lIns="120189" tIns="60094" rIns="120189" bIns="60094" rtlCol="0">
            <a:spAutoFit/>
          </a:bodyPr>
          <a:lstStyle/>
          <a:p>
            <a:r>
              <a:rPr lang="en-US" sz="1600" dirty="0" smtClean="0">
                <a:latin typeface="+mj-lt"/>
              </a:rPr>
              <a:t>Ideas that take the best out of the positive</a:t>
            </a:r>
            <a:endParaRPr lang="en-US" sz="1600" dirty="0">
              <a:latin typeface="+mj-lt"/>
            </a:endParaRPr>
          </a:p>
        </p:txBody>
      </p:sp>
      <p:sp>
        <p:nvSpPr>
          <p:cNvPr id="136" name="TextBox 135"/>
          <p:cNvSpPr txBox="1"/>
          <p:nvPr/>
        </p:nvSpPr>
        <p:spPr>
          <a:xfrm>
            <a:off x="3847594" y="1193898"/>
            <a:ext cx="1965534" cy="860025"/>
          </a:xfrm>
          <a:prstGeom prst="rect">
            <a:avLst/>
          </a:prstGeom>
          <a:noFill/>
          <a:ln>
            <a:noFill/>
          </a:ln>
        </p:spPr>
        <p:txBody>
          <a:bodyPr wrap="square" lIns="120189" tIns="60094" rIns="120189" bIns="60094" rtlCol="0">
            <a:spAutoFit/>
          </a:bodyPr>
          <a:lstStyle/>
          <a:p>
            <a:pPr algn="ctr"/>
            <a:r>
              <a:rPr lang="en-US" sz="1600" dirty="0" smtClean="0">
                <a:latin typeface="+mj-lt"/>
              </a:rPr>
              <a:t>Ideas that </a:t>
            </a:r>
            <a:r>
              <a:rPr lang="en-US" sz="1600" dirty="0" smtClean="0">
                <a:latin typeface="+mj-lt"/>
              </a:rPr>
              <a:t>solve the customer problem</a:t>
            </a:r>
            <a:endParaRPr lang="en-US" sz="1600" dirty="0">
              <a:latin typeface="+mj-lt"/>
            </a:endParaRPr>
          </a:p>
        </p:txBody>
      </p:sp>
      <p:sp>
        <p:nvSpPr>
          <p:cNvPr id="139" name="TextBox 138"/>
          <p:cNvSpPr txBox="1"/>
          <p:nvPr/>
        </p:nvSpPr>
        <p:spPr>
          <a:xfrm>
            <a:off x="3795754" y="4813304"/>
            <a:ext cx="2069214" cy="1475579"/>
          </a:xfrm>
          <a:prstGeom prst="rect">
            <a:avLst/>
          </a:prstGeom>
          <a:noFill/>
          <a:ln>
            <a:noFill/>
          </a:ln>
        </p:spPr>
        <p:txBody>
          <a:bodyPr wrap="square" lIns="120189" tIns="60094" rIns="120189" bIns="60094" rtlCol="0">
            <a:spAutoFit/>
          </a:bodyPr>
          <a:lstStyle/>
          <a:p>
            <a:pPr algn="ctr"/>
            <a:r>
              <a:rPr lang="en-US" sz="1600" dirty="0" smtClean="0">
                <a:latin typeface="+mj-lt"/>
              </a:rPr>
              <a:t>Customer’s Problem Worth Solving</a:t>
            </a:r>
          </a:p>
          <a:p>
            <a:pPr algn="ctr"/>
            <a:r>
              <a:rPr lang="en-US" sz="800" dirty="0" smtClean="0"/>
              <a:t>Write </a:t>
            </a:r>
            <a:r>
              <a:rPr lang="en-US" sz="800" dirty="0" smtClean="0"/>
              <a:t>it down on a high enough level so that your ready made idea is not the only solution to it.</a:t>
            </a:r>
          </a:p>
          <a:p>
            <a:pPr algn="ctr"/>
            <a:endParaRPr lang="en-US" sz="1600" dirty="0">
              <a:latin typeface="+mj-lt"/>
            </a:endParaRPr>
          </a:p>
        </p:txBody>
      </p:sp>
      <p:sp>
        <p:nvSpPr>
          <p:cNvPr id="21" name="TextBox 20"/>
          <p:cNvSpPr txBox="1"/>
          <p:nvPr/>
        </p:nvSpPr>
        <p:spPr>
          <a:xfrm>
            <a:off x="2679804" y="6457574"/>
            <a:ext cx="1736158" cy="367583"/>
          </a:xfrm>
          <a:prstGeom prst="rect">
            <a:avLst/>
          </a:prstGeom>
          <a:noFill/>
          <a:ln>
            <a:noFill/>
          </a:ln>
        </p:spPr>
        <p:txBody>
          <a:bodyPr wrap="square" lIns="120189" tIns="60094" rIns="120189" bIns="60094" rtlCol="0">
            <a:spAutoFit/>
          </a:bodyPr>
          <a:lstStyle/>
          <a:p>
            <a:pPr algn="r"/>
            <a:r>
              <a:rPr lang="en-US" sz="800" dirty="0" smtClean="0"/>
              <a:t>Negative emotions/aspects related to the </a:t>
            </a:r>
            <a:r>
              <a:rPr lang="en-US" sz="800" dirty="0" smtClean="0"/>
              <a:t>customer need</a:t>
            </a:r>
            <a:endParaRPr lang="en-US" sz="800" dirty="0"/>
          </a:p>
        </p:txBody>
      </p:sp>
      <p:sp>
        <p:nvSpPr>
          <p:cNvPr id="22" name="TextBox 21"/>
          <p:cNvSpPr txBox="1"/>
          <p:nvPr/>
        </p:nvSpPr>
        <p:spPr>
          <a:xfrm>
            <a:off x="5205574" y="6457574"/>
            <a:ext cx="1736158" cy="367583"/>
          </a:xfrm>
          <a:prstGeom prst="rect">
            <a:avLst/>
          </a:prstGeom>
          <a:noFill/>
          <a:ln>
            <a:noFill/>
          </a:ln>
        </p:spPr>
        <p:txBody>
          <a:bodyPr wrap="square" lIns="120189" tIns="60094" rIns="120189" bIns="60094" rtlCol="0">
            <a:spAutoFit/>
          </a:bodyPr>
          <a:lstStyle/>
          <a:p>
            <a:r>
              <a:rPr lang="en-US" sz="800" dirty="0" smtClean="0"/>
              <a:t>Positive emotions/aspects related to the </a:t>
            </a:r>
            <a:r>
              <a:rPr lang="en-US" sz="800" dirty="0" smtClean="0"/>
              <a:t>customer need</a:t>
            </a:r>
            <a:endParaRPr lang="en-US" sz="800" dirty="0"/>
          </a:p>
        </p:txBody>
      </p:sp>
      <p:sp>
        <p:nvSpPr>
          <p:cNvPr id="23" name="TextBox 22"/>
          <p:cNvSpPr txBox="1"/>
          <p:nvPr/>
        </p:nvSpPr>
        <p:spPr>
          <a:xfrm>
            <a:off x="4846730" y="6365241"/>
            <a:ext cx="463126" cy="552249"/>
          </a:xfrm>
          <a:prstGeom prst="rect">
            <a:avLst/>
          </a:prstGeom>
          <a:noFill/>
          <a:ln>
            <a:noFill/>
          </a:ln>
        </p:spPr>
        <p:txBody>
          <a:bodyPr wrap="square" lIns="120189" tIns="60094" rIns="120189" bIns="60094" rtlCol="0">
            <a:spAutoFit/>
          </a:bodyPr>
          <a:lstStyle/>
          <a:p>
            <a:r>
              <a:rPr lang="en-US" sz="2800" dirty="0" smtClean="0">
                <a:latin typeface="+mj-lt"/>
                <a:sym typeface="Wingdings"/>
              </a:rPr>
              <a:t></a:t>
            </a:r>
          </a:p>
        </p:txBody>
      </p:sp>
      <p:sp>
        <p:nvSpPr>
          <p:cNvPr id="24" name="TextBox 23"/>
          <p:cNvSpPr txBox="1"/>
          <p:nvPr/>
        </p:nvSpPr>
        <p:spPr>
          <a:xfrm>
            <a:off x="4272049" y="6365241"/>
            <a:ext cx="478726" cy="552249"/>
          </a:xfrm>
          <a:prstGeom prst="rect">
            <a:avLst/>
          </a:prstGeom>
          <a:noFill/>
          <a:ln>
            <a:noFill/>
          </a:ln>
        </p:spPr>
        <p:txBody>
          <a:bodyPr wrap="square" lIns="120189" tIns="60094" rIns="120189" bIns="60094" rtlCol="0">
            <a:spAutoFit/>
          </a:bodyPr>
          <a:lstStyle/>
          <a:p>
            <a:r>
              <a:rPr lang="en-US" sz="2800" dirty="0" smtClean="0">
                <a:latin typeface="+mj-lt"/>
                <a:sym typeface="Wingdings"/>
              </a:rPr>
              <a:t></a:t>
            </a:r>
            <a:endParaRPr lang="en-US" sz="2800" dirty="0">
              <a:latin typeface="+mj-lt"/>
            </a:endParaRPr>
          </a:p>
        </p:txBody>
      </p:sp>
    </p:spTree>
    <p:extLst>
      <p:ext uri="{BB962C8B-B14F-4D97-AF65-F5344CB8AC3E}">
        <p14:creationId xmlns:p14="http://schemas.microsoft.com/office/powerpoint/2010/main" val="44431133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a:latin typeface="+mj-lt"/>
              </a:rPr>
              <a:t>CONCEPT AND VALUE PROPOSITION</a:t>
            </a:r>
            <a:endParaRPr lang="en-US" sz="1300" dirty="0">
              <a:latin typeface="SharpSansNo1-Light"/>
              <a:cs typeface="SharpSansNo1-Light"/>
            </a:endParaRP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pic>
        <p:nvPicPr>
          <p:cNvPr id="120" name="Picture 119"/>
          <p:cNvPicPr>
            <a:picLocks noChangeAspect="1"/>
          </p:cNvPicPr>
          <p:nvPr/>
        </p:nvPicPr>
        <p:blipFill>
          <a:blip r:embed="rId2"/>
          <a:stretch>
            <a:fillRect/>
          </a:stretch>
        </p:blipFill>
        <p:spPr>
          <a:xfrm rot="16200000">
            <a:off x="8259905" y="11319943"/>
            <a:ext cx="184615" cy="2321464"/>
          </a:xfrm>
          <a:prstGeom prst="rect">
            <a:avLst/>
          </a:prstGeom>
        </p:spPr>
      </p:pic>
      <p:grpSp>
        <p:nvGrpSpPr>
          <p:cNvPr id="56" name="Group 55"/>
          <p:cNvGrpSpPr/>
          <p:nvPr/>
        </p:nvGrpSpPr>
        <p:grpSpPr>
          <a:xfrm>
            <a:off x="546031" y="12270708"/>
            <a:ext cx="3719562" cy="316974"/>
            <a:chOff x="331261" y="9593345"/>
            <a:chExt cx="2750311" cy="246221"/>
          </a:xfrm>
        </p:grpSpPr>
        <p:pic>
          <p:nvPicPr>
            <p:cNvPr id="57" name="Picture 56"/>
            <p:cNvPicPr>
              <a:picLocks noChangeAspect="1"/>
            </p:cNvPicPr>
            <p:nvPr/>
          </p:nvPicPr>
          <p:blipFill>
            <a:blip r:embed="rId3"/>
            <a:stretch>
              <a:fillRect/>
            </a:stretch>
          </p:blipFill>
          <p:spPr>
            <a:xfrm>
              <a:off x="331261" y="9616627"/>
              <a:ext cx="567449" cy="199131"/>
            </a:xfrm>
            <a:prstGeom prst="rect">
              <a:avLst/>
            </a:prstGeom>
          </p:spPr>
        </p:pic>
        <p:sp>
          <p:nvSpPr>
            <p:cNvPr id="58" name="TextBox 57"/>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61" name="TextBox 60"/>
          <p:cNvSpPr txBox="1"/>
          <p:nvPr/>
        </p:nvSpPr>
        <p:spPr>
          <a:xfrm>
            <a:off x="4375871" y="12243094"/>
            <a:ext cx="2742123" cy="444527"/>
          </a:xfrm>
          <a:prstGeom prst="rect">
            <a:avLst/>
          </a:prstGeom>
          <a:noFill/>
        </p:spPr>
        <p:txBody>
          <a:bodyPr wrap="square" lIns="120189" tIns="60094" rIns="120189" bIns="60094" rtlCol="0">
            <a:spAutoFit/>
          </a:bodyPr>
          <a:lstStyle/>
          <a:p>
            <a:r>
              <a:rPr lang="en-US" sz="700" dirty="0">
                <a:solidFill>
                  <a:schemeClr val="bg1">
                    <a:lumMod val="65000"/>
                  </a:schemeClr>
                </a:solidFill>
                <a:latin typeface="SharpSansNo1-Light"/>
                <a:cs typeface="SharpSansNo1-Light"/>
              </a:rPr>
              <a:t>The Value Proposition Canvas is the property of </a:t>
            </a:r>
            <a:r>
              <a:rPr lang="en-US" sz="700" dirty="0" err="1">
                <a:solidFill>
                  <a:schemeClr val="bg1">
                    <a:lumMod val="65000"/>
                  </a:schemeClr>
                </a:solidFill>
                <a:latin typeface="SharpSansNo1-Light"/>
                <a:cs typeface="SharpSansNo1-Light"/>
              </a:rPr>
              <a:t>Strategyzer.com</a:t>
            </a:r>
            <a:r>
              <a:rPr lang="en-US" sz="700" dirty="0">
                <a:solidFill>
                  <a:schemeClr val="bg1">
                    <a:lumMod val="65000"/>
                  </a:schemeClr>
                </a:solidFill>
                <a:latin typeface="SharpSansNo1-Light"/>
                <a:cs typeface="SharpSansNo1-Light"/>
              </a:rPr>
              <a:t> and </a:t>
            </a:r>
            <a:r>
              <a:rPr lang="en-US" sz="700" dirty="0" err="1">
                <a:solidFill>
                  <a:schemeClr val="bg1">
                    <a:lumMod val="65000"/>
                  </a:schemeClr>
                </a:solidFill>
                <a:latin typeface="SharpSansNo1-Light"/>
                <a:cs typeface="SharpSansNo1-Light"/>
              </a:rPr>
              <a:t>Strategyzer</a:t>
            </a:r>
            <a:r>
              <a:rPr lang="en-US" sz="700" dirty="0">
                <a:solidFill>
                  <a:schemeClr val="bg1">
                    <a:lumMod val="65000"/>
                  </a:schemeClr>
                </a:solidFill>
                <a:latin typeface="SharpSansNo1-Light"/>
                <a:cs typeface="SharpSansNo1-Light"/>
              </a:rPr>
              <a:t> AG.</a:t>
            </a:r>
            <a:br>
              <a:rPr lang="en-US" sz="700" dirty="0">
                <a:solidFill>
                  <a:schemeClr val="bg1">
                    <a:lumMod val="65000"/>
                  </a:schemeClr>
                </a:solidFill>
                <a:latin typeface="SharpSansNo1-Light"/>
                <a:cs typeface="SharpSansNo1-Light"/>
              </a:rPr>
            </a:br>
            <a:r>
              <a:rPr lang="en-US" sz="700" dirty="0" err="1">
                <a:solidFill>
                  <a:schemeClr val="bg1">
                    <a:lumMod val="65000"/>
                  </a:schemeClr>
                </a:solidFill>
                <a:latin typeface="SharpSansNo1-Light"/>
                <a:cs typeface="SharpSansNo1-Light"/>
              </a:rPr>
              <a:t>www.strategyzer.com</a:t>
            </a:r>
            <a:r>
              <a:rPr lang="en-US" sz="700" dirty="0">
                <a:solidFill>
                  <a:schemeClr val="bg1">
                    <a:lumMod val="65000"/>
                  </a:schemeClr>
                </a:solidFill>
                <a:latin typeface="SharpSansNo1-Light"/>
                <a:cs typeface="SharpSansNo1-Light"/>
              </a:rPr>
              <a:t> </a:t>
            </a:r>
          </a:p>
        </p:txBody>
      </p:sp>
      <p:sp>
        <p:nvSpPr>
          <p:cNvPr id="140" name="Content Placeholder 4"/>
          <p:cNvSpPr txBox="1">
            <a:spLocks/>
          </p:cNvSpPr>
          <p:nvPr/>
        </p:nvSpPr>
        <p:spPr>
          <a:xfrm>
            <a:off x="546031" y="9228741"/>
            <a:ext cx="8539249" cy="266003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a:solidFill>
                  <a:srgbClr val="000000"/>
                </a:solidFill>
                <a:latin typeface="+mj-lt"/>
              </a:rPr>
              <a:t>Written value proposition</a:t>
            </a:r>
            <a:r>
              <a:rPr lang="en-US" sz="1100" dirty="0" smtClean="0">
                <a:solidFill>
                  <a:srgbClr val="000000"/>
                </a:solidFill>
                <a:latin typeface="+mj-lt"/>
              </a:rPr>
              <a:t>:</a:t>
            </a:r>
          </a:p>
          <a:p>
            <a:pPr marL="0" indent="0">
              <a:buNone/>
            </a:pPr>
            <a:r>
              <a:rPr lang="en-US" sz="1100" dirty="0" smtClean="0">
                <a:solidFill>
                  <a:srgbClr val="BFBFBF"/>
                </a:solidFill>
                <a:latin typeface="+mj-lt"/>
              </a:rPr>
              <a:t>Headline:</a:t>
            </a:r>
          </a:p>
          <a:p>
            <a:pPr marL="0" indent="0">
              <a:buNone/>
            </a:pPr>
            <a:endParaRPr lang="en-US" sz="1100" dirty="0">
              <a:solidFill>
                <a:srgbClr val="BFBFBF"/>
              </a:solidFill>
              <a:latin typeface="+mj-lt"/>
            </a:endParaRPr>
          </a:p>
          <a:p>
            <a:pPr marL="0" indent="0">
              <a:buNone/>
            </a:pPr>
            <a:endParaRPr lang="en-US" sz="1100" dirty="0" smtClean="0">
              <a:solidFill>
                <a:srgbClr val="BFBFBF"/>
              </a:solidFill>
              <a:latin typeface="+mj-lt"/>
            </a:endParaRPr>
          </a:p>
          <a:p>
            <a:pPr marL="0" indent="0">
              <a:buNone/>
            </a:pPr>
            <a:endParaRPr lang="en-US" sz="1100" dirty="0">
              <a:solidFill>
                <a:srgbClr val="BFBFBF"/>
              </a:solidFill>
              <a:latin typeface="+mj-lt"/>
            </a:endParaRPr>
          </a:p>
          <a:p>
            <a:pPr marL="0" indent="0">
              <a:buNone/>
            </a:pPr>
            <a:r>
              <a:rPr lang="en-US" sz="1100" dirty="0" smtClean="0">
                <a:solidFill>
                  <a:srgbClr val="BFBFBF"/>
                </a:solidFill>
                <a:latin typeface="+mj-lt"/>
              </a:rPr>
              <a:t>Description </a:t>
            </a:r>
            <a:endParaRPr lang="en-US" sz="1100" dirty="0">
              <a:solidFill>
                <a:srgbClr val="BFBFBF"/>
              </a:solidFill>
              <a:latin typeface="+mj-lt"/>
            </a:endParaRPr>
          </a:p>
        </p:txBody>
      </p:sp>
      <p:sp>
        <p:nvSpPr>
          <p:cNvPr id="25" name="Content Placeholder 4"/>
          <p:cNvSpPr txBox="1">
            <a:spLocks/>
          </p:cNvSpPr>
          <p:nvPr/>
        </p:nvSpPr>
        <p:spPr>
          <a:xfrm>
            <a:off x="546032" y="6276658"/>
            <a:ext cx="2664168" cy="266003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smtClean="0">
                <a:solidFill>
                  <a:srgbClr val="000000"/>
                </a:solidFill>
                <a:latin typeface="+mj-lt"/>
              </a:rPr>
              <a:t>Value to the end-user?</a:t>
            </a:r>
            <a:endParaRPr lang="en-US" sz="1100" dirty="0">
              <a:solidFill>
                <a:srgbClr val="000000"/>
              </a:solidFill>
              <a:latin typeface="+mj-lt"/>
            </a:endParaRPr>
          </a:p>
        </p:txBody>
      </p:sp>
      <p:sp>
        <p:nvSpPr>
          <p:cNvPr id="26" name="Content Placeholder 4"/>
          <p:cNvSpPr txBox="1">
            <a:spLocks/>
          </p:cNvSpPr>
          <p:nvPr/>
        </p:nvSpPr>
        <p:spPr>
          <a:xfrm>
            <a:off x="546031" y="1975583"/>
            <a:ext cx="8539249" cy="399820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smtClean="0">
                <a:solidFill>
                  <a:srgbClr val="000000"/>
                </a:solidFill>
                <a:latin typeface="+mj-lt"/>
              </a:rPr>
              <a:t>How does it work?</a:t>
            </a:r>
            <a:endParaRPr lang="en-US" sz="1100" dirty="0">
              <a:solidFill>
                <a:srgbClr val="000000"/>
              </a:solidFill>
              <a:latin typeface="+mj-lt"/>
            </a:endParaRPr>
          </a:p>
        </p:txBody>
      </p:sp>
      <p:sp>
        <p:nvSpPr>
          <p:cNvPr id="27" name="Content Placeholder 4"/>
          <p:cNvSpPr txBox="1">
            <a:spLocks/>
          </p:cNvSpPr>
          <p:nvPr/>
        </p:nvSpPr>
        <p:spPr>
          <a:xfrm>
            <a:off x="3503242" y="6276658"/>
            <a:ext cx="2658460" cy="266003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smtClean="0">
                <a:solidFill>
                  <a:srgbClr val="000000"/>
                </a:solidFill>
                <a:latin typeface="+mj-lt"/>
              </a:rPr>
              <a:t>What differentiates it from other solutions to the same problem?</a:t>
            </a:r>
            <a:endParaRPr lang="en-US" sz="1100" dirty="0">
              <a:solidFill>
                <a:srgbClr val="000000"/>
              </a:solidFill>
              <a:latin typeface="+mj-lt"/>
            </a:endParaRPr>
          </a:p>
        </p:txBody>
      </p:sp>
      <p:sp>
        <p:nvSpPr>
          <p:cNvPr id="28" name="Content Placeholder 4"/>
          <p:cNvSpPr txBox="1">
            <a:spLocks/>
          </p:cNvSpPr>
          <p:nvPr/>
        </p:nvSpPr>
        <p:spPr>
          <a:xfrm>
            <a:off x="6451984" y="6276658"/>
            <a:ext cx="2633296" cy="266003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smtClean="0">
                <a:solidFill>
                  <a:srgbClr val="000000"/>
                </a:solidFill>
                <a:latin typeface="+mj-lt"/>
              </a:rPr>
              <a:t>Value to our business?</a:t>
            </a:r>
            <a:endParaRPr lang="en-US" sz="1100" dirty="0">
              <a:solidFill>
                <a:srgbClr val="000000"/>
              </a:solidFill>
              <a:latin typeface="+mj-lt"/>
            </a:endParaRPr>
          </a:p>
        </p:txBody>
      </p:sp>
      <p:sp>
        <p:nvSpPr>
          <p:cNvPr id="11" name="TextBox 10"/>
          <p:cNvSpPr txBox="1"/>
          <p:nvPr/>
        </p:nvSpPr>
        <p:spPr>
          <a:xfrm>
            <a:off x="5914762" y="9311054"/>
            <a:ext cx="928459" cy="3407087"/>
          </a:xfrm>
          <a:prstGeom prst="rect">
            <a:avLst/>
          </a:prstGeom>
          <a:noFill/>
        </p:spPr>
        <p:txBody>
          <a:bodyPr wrap="none" rtlCol="0">
            <a:spAutoFit/>
          </a:bodyPr>
          <a:lstStyle/>
          <a:p>
            <a:pPr>
              <a:lnSpc>
                <a:spcPct val="140000"/>
              </a:lnSpc>
            </a:pPr>
            <a:r>
              <a:rPr lang="en-US" sz="1100" dirty="0" smtClean="0">
                <a:solidFill>
                  <a:srgbClr val="BFBFBF"/>
                </a:solidFill>
                <a:latin typeface="+mj-lt"/>
              </a:rPr>
              <a:t>Main points: </a:t>
            </a:r>
          </a:p>
          <a:p>
            <a:pPr marL="342900" indent="-342900">
              <a:lnSpc>
                <a:spcPct val="140000"/>
              </a:lnSpc>
              <a:buFont typeface="Arial"/>
              <a:buChar char="•"/>
            </a:pPr>
            <a:r>
              <a:rPr lang="en-US" dirty="0" smtClean="0">
                <a:solidFill>
                  <a:srgbClr val="BFBFBF"/>
                </a:solidFill>
              </a:rPr>
              <a:t> </a:t>
            </a:r>
          </a:p>
          <a:p>
            <a:pPr marL="342900" indent="-342900">
              <a:lnSpc>
                <a:spcPct val="140000"/>
              </a:lnSpc>
              <a:buFont typeface="Arial"/>
              <a:buChar char="•"/>
            </a:pPr>
            <a:r>
              <a:rPr lang="en-US" dirty="0">
                <a:solidFill>
                  <a:srgbClr val="BFBFBF"/>
                </a:solidFill>
              </a:rPr>
              <a:t> </a:t>
            </a:r>
            <a:endParaRPr lang="en-US" dirty="0" smtClean="0">
              <a:solidFill>
                <a:srgbClr val="BFBFBF"/>
              </a:solidFill>
            </a:endParaRPr>
          </a:p>
          <a:p>
            <a:pPr marL="342900" indent="-342900">
              <a:lnSpc>
                <a:spcPct val="140000"/>
              </a:lnSpc>
              <a:buFont typeface="Arial"/>
              <a:buChar char="•"/>
            </a:pPr>
            <a:r>
              <a:rPr lang="en-US" dirty="0">
                <a:solidFill>
                  <a:srgbClr val="BFBFBF"/>
                </a:solidFill>
              </a:rPr>
              <a:t> </a:t>
            </a:r>
            <a:endParaRPr lang="en-US" dirty="0" smtClean="0">
              <a:solidFill>
                <a:srgbClr val="BFBFBF"/>
              </a:solidFill>
            </a:endParaRPr>
          </a:p>
          <a:p>
            <a:pPr marL="342900" indent="-342900">
              <a:lnSpc>
                <a:spcPct val="140000"/>
              </a:lnSpc>
              <a:buFont typeface="Arial"/>
              <a:buChar char="•"/>
            </a:pPr>
            <a:r>
              <a:rPr lang="en-US" dirty="0">
                <a:solidFill>
                  <a:srgbClr val="BFBFBF"/>
                </a:solidFill>
              </a:rPr>
              <a:t> </a:t>
            </a:r>
            <a:endParaRPr lang="en-US" dirty="0" smtClean="0">
              <a:solidFill>
                <a:srgbClr val="BFBFBF"/>
              </a:solidFill>
            </a:endParaRPr>
          </a:p>
          <a:p>
            <a:pPr>
              <a:lnSpc>
                <a:spcPct val="140000"/>
              </a:lnSpc>
            </a:pPr>
            <a:r>
              <a:rPr lang="en-US" dirty="0" smtClean="0">
                <a:solidFill>
                  <a:srgbClr val="BFBFBF"/>
                </a:solidFill>
              </a:rPr>
              <a:t> </a:t>
            </a:r>
          </a:p>
          <a:p>
            <a:pPr>
              <a:lnSpc>
                <a:spcPct val="140000"/>
              </a:lnSpc>
            </a:pPr>
            <a:r>
              <a:rPr lang="en-US" dirty="0">
                <a:solidFill>
                  <a:srgbClr val="BFBFBF"/>
                </a:solidFill>
              </a:rPr>
              <a:t> </a:t>
            </a:r>
          </a:p>
        </p:txBody>
      </p:sp>
      <p:sp>
        <p:nvSpPr>
          <p:cNvPr id="33" name="Content Placeholder 4"/>
          <p:cNvSpPr txBox="1">
            <a:spLocks/>
          </p:cNvSpPr>
          <p:nvPr/>
        </p:nvSpPr>
        <p:spPr>
          <a:xfrm>
            <a:off x="546032" y="1257786"/>
            <a:ext cx="8539249" cy="588443"/>
          </a:xfrm>
          <a:prstGeom prst="rect">
            <a:avLst/>
          </a:prstGeom>
          <a:ln>
            <a:solidFill>
              <a:schemeClr val="tx1">
                <a:lumMod val="50000"/>
                <a:lumOff val="50000"/>
              </a:schemeClr>
            </a:solidFill>
            <a:prstDash val="sysDash"/>
          </a:ln>
        </p:spPr>
        <p:txBody>
          <a:bodyPr lIns="120189" tIns="60094" rIns="120189" bIns="60094"/>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100" dirty="0" smtClean="0">
                <a:solidFill>
                  <a:srgbClr val="000000"/>
                </a:solidFill>
                <a:latin typeface="+mj-lt"/>
              </a:rPr>
              <a:t>Concept name?</a:t>
            </a:r>
            <a:endParaRPr lang="en-US" sz="1100" dirty="0">
              <a:solidFill>
                <a:srgbClr val="000000"/>
              </a:solidFill>
              <a:latin typeface="+mj-lt"/>
            </a:endParaRPr>
          </a:p>
        </p:txBody>
      </p:sp>
      <p:pic>
        <p:nvPicPr>
          <p:cNvPr id="35" name="Picture 34"/>
          <p:cNvPicPr>
            <a:picLocks noChangeAspect="1"/>
          </p:cNvPicPr>
          <p:nvPr/>
        </p:nvPicPr>
        <p:blipFill>
          <a:blip r:embed="rId4">
            <a:alphaModFix amt="14000"/>
          </a:blip>
          <a:stretch>
            <a:fillRect/>
          </a:stretch>
        </p:blipFill>
        <p:spPr>
          <a:xfrm>
            <a:off x="664325" y="6536202"/>
            <a:ext cx="2475183" cy="2329935"/>
          </a:xfrm>
          <a:prstGeom prst="rect">
            <a:avLst/>
          </a:prstGeom>
        </p:spPr>
      </p:pic>
    </p:spTree>
    <p:extLst>
      <p:ext uri="{BB962C8B-B14F-4D97-AF65-F5344CB8AC3E}">
        <p14:creationId xmlns:p14="http://schemas.microsoft.com/office/powerpoint/2010/main" val="272660102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pic>
        <p:nvPicPr>
          <p:cNvPr id="120" name="Picture 119"/>
          <p:cNvPicPr>
            <a:picLocks noChangeAspect="1"/>
          </p:cNvPicPr>
          <p:nvPr/>
        </p:nvPicPr>
        <p:blipFill>
          <a:blip r:embed="rId2"/>
          <a:stretch>
            <a:fillRect/>
          </a:stretch>
        </p:blipFill>
        <p:spPr>
          <a:xfrm rot="16200000">
            <a:off x="8259905" y="11319943"/>
            <a:ext cx="184615" cy="2321464"/>
          </a:xfrm>
          <a:prstGeom prst="rect">
            <a:avLst/>
          </a:prstGeom>
        </p:spPr>
      </p:pic>
      <p:grpSp>
        <p:nvGrpSpPr>
          <p:cNvPr id="56" name="Group 55"/>
          <p:cNvGrpSpPr/>
          <p:nvPr/>
        </p:nvGrpSpPr>
        <p:grpSpPr>
          <a:xfrm>
            <a:off x="546031" y="12270708"/>
            <a:ext cx="3719562" cy="316974"/>
            <a:chOff x="331261" y="9593345"/>
            <a:chExt cx="2750311" cy="246221"/>
          </a:xfrm>
        </p:grpSpPr>
        <p:pic>
          <p:nvPicPr>
            <p:cNvPr id="57" name="Picture 56"/>
            <p:cNvPicPr>
              <a:picLocks noChangeAspect="1"/>
            </p:cNvPicPr>
            <p:nvPr/>
          </p:nvPicPr>
          <p:blipFill>
            <a:blip r:embed="rId3"/>
            <a:stretch>
              <a:fillRect/>
            </a:stretch>
          </p:blipFill>
          <p:spPr>
            <a:xfrm>
              <a:off x="331261" y="9616627"/>
              <a:ext cx="567449" cy="199131"/>
            </a:xfrm>
            <a:prstGeom prst="rect">
              <a:avLst/>
            </a:prstGeom>
          </p:spPr>
        </p:pic>
        <p:sp>
          <p:nvSpPr>
            <p:cNvPr id="58" name="TextBox 57"/>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sp>
        <p:nvSpPr>
          <p:cNvPr id="61" name="TextBox 60"/>
          <p:cNvSpPr txBox="1"/>
          <p:nvPr/>
        </p:nvSpPr>
        <p:spPr>
          <a:xfrm>
            <a:off x="4375871" y="12243094"/>
            <a:ext cx="2742123" cy="444527"/>
          </a:xfrm>
          <a:prstGeom prst="rect">
            <a:avLst/>
          </a:prstGeom>
          <a:noFill/>
        </p:spPr>
        <p:txBody>
          <a:bodyPr wrap="square" lIns="120189" tIns="60094" rIns="120189" bIns="60094" rtlCol="0">
            <a:spAutoFit/>
          </a:bodyPr>
          <a:lstStyle/>
          <a:p>
            <a:r>
              <a:rPr lang="en-US" sz="700" dirty="0">
                <a:solidFill>
                  <a:schemeClr val="bg1">
                    <a:lumMod val="65000"/>
                  </a:schemeClr>
                </a:solidFill>
                <a:latin typeface="SharpSansNo1-Light"/>
                <a:cs typeface="SharpSansNo1-Light"/>
              </a:rPr>
              <a:t>The Value Proposition Canvas is the property of </a:t>
            </a:r>
            <a:r>
              <a:rPr lang="en-US" sz="700" dirty="0" err="1">
                <a:solidFill>
                  <a:schemeClr val="bg1">
                    <a:lumMod val="65000"/>
                  </a:schemeClr>
                </a:solidFill>
                <a:latin typeface="SharpSansNo1-Light"/>
                <a:cs typeface="SharpSansNo1-Light"/>
              </a:rPr>
              <a:t>Strategyzer.com</a:t>
            </a:r>
            <a:r>
              <a:rPr lang="en-US" sz="700" dirty="0">
                <a:solidFill>
                  <a:schemeClr val="bg1">
                    <a:lumMod val="65000"/>
                  </a:schemeClr>
                </a:solidFill>
                <a:latin typeface="SharpSansNo1-Light"/>
                <a:cs typeface="SharpSansNo1-Light"/>
              </a:rPr>
              <a:t> and </a:t>
            </a:r>
            <a:r>
              <a:rPr lang="en-US" sz="700" dirty="0" err="1">
                <a:solidFill>
                  <a:schemeClr val="bg1">
                    <a:lumMod val="65000"/>
                  </a:schemeClr>
                </a:solidFill>
                <a:latin typeface="SharpSansNo1-Light"/>
                <a:cs typeface="SharpSansNo1-Light"/>
              </a:rPr>
              <a:t>Strategyzer</a:t>
            </a:r>
            <a:r>
              <a:rPr lang="en-US" sz="700" dirty="0">
                <a:solidFill>
                  <a:schemeClr val="bg1">
                    <a:lumMod val="65000"/>
                  </a:schemeClr>
                </a:solidFill>
                <a:latin typeface="SharpSansNo1-Light"/>
                <a:cs typeface="SharpSansNo1-Light"/>
              </a:rPr>
              <a:t> AG.</a:t>
            </a:r>
            <a:br>
              <a:rPr lang="en-US" sz="700" dirty="0">
                <a:solidFill>
                  <a:schemeClr val="bg1">
                    <a:lumMod val="65000"/>
                  </a:schemeClr>
                </a:solidFill>
                <a:latin typeface="SharpSansNo1-Light"/>
                <a:cs typeface="SharpSansNo1-Light"/>
              </a:rPr>
            </a:br>
            <a:r>
              <a:rPr lang="en-US" sz="700" dirty="0" err="1">
                <a:solidFill>
                  <a:schemeClr val="bg1">
                    <a:lumMod val="65000"/>
                  </a:schemeClr>
                </a:solidFill>
                <a:latin typeface="SharpSansNo1-Light"/>
                <a:cs typeface="SharpSansNo1-Light"/>
              </a:rPr>
              <a:t>www.strategyzer.com</a:t>
            </a:r>
            <a:r>
              <a:rPr lang="en-US" sz="700" dirty="0">
                <a:solidFill>
                  <a:schemeClr val="bg1">
                    <a:lumMod val="65000"/>
                  </a:schemeClr>
                </a:solidFill>
                <a:latin typeface="SharpSansNo1-Light"/>
                <a:cs typeface="SharpSansNo1-Light"/>
              </a:rPr>
              <a:t> </a:t>
            </a:r>
          </a:p>
        </p:txBody>
      </p:sp>
      <p:sp>
        <p:nvSpPr>
          <p:cNvPr id="23" name="TextBox 22"/>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a:latin typeface="+mj-lt"/>
              </a:rPr>
              <a:t>PROFILING THE CONCEPT </a:t>
            </a:r>
            <a:r>
              <a:rPr lang="en-US" sz="1300" dirty="0">
                <a:latin typeface="SharpSansNo1-Light"/>
                <a:cs typeface="SharpSansNo1-Light"/>
              </a:rPr>
              <a:t>– It’s time to face the wet blanket</a:t>
            </a:r>
          </a:p>
        </p:txBody>
      </p:sp>
      <p:sp>
        <p:nvSpPr>
          <p:cNvPr id="134" name="TextBox 133"/>
          <p:cNvSpPr txBox="1"/>
          <p:nvPr/>
        </p:nvSpPr>
        <p:spPr>
          <a:xfrm>
            <a:off x="4158111" y="1455125"/>
            <a:ext cx="1286498" cy="367583"/>
          </a:xfrm>
          <a:prstGeom prst="rect">
            <a:avLst/>
          </a:prstGeom>
          <a:noFill/>
          <a:ln>
            <a:noFill/>
          </a:ln>
        </p:spPr>
        <p:txBody>
          <a:bodyPr wrap="none" lIns="120189" tIns="60094" rIns="120189" bIns="60094" rtlCol="0">
            <a:spAutoFit/>
          </a:bodyPr>
          <a:lstStyle/>
          <a:p>
            <a:pPr algn="ctr"/>
            <a:r>
              <a:rPr lang="en-US" sz="1600" dirty="0">
                <a:latin typeface="+mj-lt"/>
              </a:rPr>
              <a:t>Good idea?</a:t>
            </a:r>
          </a:p>
        </p:txBody>
      </p:sp>
      <p:cxnSp>
        <p:nvCxnSpPr>
          <p:cNvPr id="24" name="Straight Connector 23"/>
          <p:cNvCxnSpPr/>
          <p:nvPr/>
        </p:nvCxnSpPr>
        <p:spPr>
          <a:xfrm>
            <a:off x="4801360" y="2093981"/>
            <a:ext cx="0" cy="1945636"/>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8" name="Rectangle 7"/>
          <p:cNvSpPr/>
          <p:nvPr/>
        </p:nvSpPr>
        <p:spPr>
          <a:xfrm>
            <a:off x="4436339" y="1699215"/>
            <a:ext cx="730038"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Best ever!</a:t>
            </a:r>
            <a:endParaRPr lang="en-US" sz="800" dirty="0"/>
          </a:p>
        </p:txBody>
      </p:sp>
      <p:sp>
        <p:nvSpPr>
          <p:cNvPr id="32" name="Rectangle 31"/>
          <p:cNvSpPr/>
          <p:nvPr/>
        </p:nvSpPr>
        <p:spPr>
          <a:xfrm>
            <a:off x="4378631" y="4143702"/>
            <a:ext cx="845455" cy="367583"/>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Sorry to say,</a:t>
            </a:r>
            <a:br>
              <a:rPr lang="en-US" sz="800" dirty="0">
                <a:solidFill>
                  <a:schemeClr val="tx1">
                    <a:lumMod val="50000"/>
                    <a:lumOff val="50000"/>
                  </a:schemeClr>
                </a:solidFill>
              </a:rPr>
            </a:br>
            <a:r>
              <a:rPr lang="en-US" sz="800" dirty="0">
                <a:solidFill>
                  <a:schemeClr val="tx1">
                    <a:lumMod val="50000"/>
                    <a:lumOff val="50000"/>
                  </a:schemeClr>
                </a:solidFill>
              </a:rPr>
              <a:t>it sucks!</a:t>
            </a:r>
            <a:endParaRPr lang="en-US" sz="800" dirty="0"/>
          </a:p>
        </p:txBody>
      </p:sp>
      <p:sp>
        <p:nvSpPr>
          <p:cNvPr id="33" name="TextBox 32"/>
          <p:cNvSpPr txBox="1"/>
          <p:nvPr/>
        </p:nvSpPr>
        <p:spPr>
          <a:xfrm>
            <a:off x="3950772" y="9658305"/>
            <a:ext cx="1701175" cy="367583"/>
          </a:xfrm>
          <a:prstGeom prst="rect">
            <a:avLst/>
          </a:prstGeom>
          <a:noFill/>
          <a:ln>
            <a:noFill/>
          </a:ln>
        </p:spPr>
        <p:txBody>
          <a:bodyPr wrap="none" lIns="120189" tIns="60094" rIns="120189" bIns="60094" rtlCol="0">
            <a:spAutoFit/>
          </a:bodyPr>
          <a:lstStyle/>
          <a:p>
            <a:pPr algn="ctr"/>
            <a:r>
              <a:rPr lang="en-US" sz="1600" dirty="0" smtClean="0">
                <a:latin typeface="+mj-lt"/>
              </a:rPr>
              <a:t>Implementation</a:t>
            </a:r>
            <a:endParaRPr lang="en-US" sz="1600" dirty="0">
              <a:latin typeface="+mj-lt"/>
            </a:endParaRPr>
          </a:p>
        </p:txBody>
      </p:sp>
      <p:cxnSp>
        <p:nvCxnSpPr>
          <p:cNvPr id="34" name="Straight Connector 33"/>
          <p:cNvCxnSpPr/>
          <p:nvPr/>
        </p:nvCxnSpPr>
        <p:spPr>
          <a:xfrm rot="10800000">
            <a:off x="4801358" y="7473233"/>
            <a:ext cx="0" cy="1945636"/>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35" name="Rectangle 34"/>
          <p:cNvSpPr/>
          <p:nvPr/>
        </p:nvSpPr>
        <p:spPr>
          <a:xfrm>
            <a:off x="4276043" y="9502974"/>
            <a:ext cx="1050639" cy="244472"/>
          </a:xfrm>
          <a:prstGeom prst="rect">
            <a:avLst/>
          </a:prstGeom>
        </p:spPr>
        <p:txBody>
          <a:bodyPr wrap="none" lIns="120189" tIns="60094" rIns="120189" bIns="60094">
            <a:spAutoFit/>
          </a:bodyPr>
          <a:lstStyle/>
          <a:p>
            <a:pPr algn="ctr"/>
            <a:r>
              <a:rPr lang="en-US" sz="800" dirty="0" smtClean="0">
                <a:solidFill>
                  <a:schemeClr val="tx1">
                    <a:lumMod val="50000"/>
                    <a:lumOff val="50000"/>
                  </a:schemeClr>
                </a:solidFill>
              </a:rPr>
              <a:t>Straight forward</a:t>
            </a:r>
            <a:endParaRPr lang="en-US" sz="800" dirty="0"/>
          </a:p>
        </p:txBody>
      </p:sp>
      <p:sp>
        <p:nvSpPr>
          <p:cNvPr id="36" name="Rectangle 35"/>
          <p:cNvSpPr/>
          <p:nvPr/>
        </p:nvSpPr>
        <p:spPr>
          <a:xfrm>
            <a:off x="4455580" y="7058488"/>
            <a:ext cx="691566"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Complex</a:t>
            </a:r>
            <a:endParaRPr lang="en-US" sz="800" dirty="0"/>
          </a:p>
        </p:txBody>
      </p:sp>
      <p:sp>
        <p:nvSpPr>
          <p:cNvPr id="43" name="TextBox 42"/>
          <p:cNvSpPr txBox="1"/>
          <p:nvPr/>
        </p:nvSpPr>
        <p:spPr>
          <a:xfrm rot="5400000">
            <a:off x="8433283" y="5572634"/>
            <a:ext cx="1367956" cy="367583"/>
          </a:xfrm>
          <a:prstGeom prst="rect">
            <a:avLst/>
          </a:prstGeom>
          <a:noFill/>
          <a:ln>
            <a:noFill/>
          </a:ln>
        </p:spPr>
        <p:txBody>
          <a:bodyPr wrap="none" lIns="120189" tIns="60094" rIns="120189" bIns="60094" rtlCol="0">
            <a:spAutoFit/>
          </a:bodyPr>
          <a:lstStyle/>
          <a:p>
            <a:pPr algn="ctr"/>
            <a:r>
              <a:rPr lang="en-US" sz="1600" dirty="0">
                <a:latin typeface="+mj-lt"/>
              </a:rPr>
              <a:t>Competition</a:t>
            </a:r>
          </a:p>
        </p:txBody>
      </p:sp>
      <p:cxnSp>
        <p:nvCxnSpPr>
          <p:cNvPr id="44" name="Straight Connector 43"/>
          <p:cNvCxnSpPr/>
          <p:nvPr/>
        </p:nvCxnSpPr>
        <p:spPr>
          <a:xfrm rot="5400000">
            <a:off x="7633942" y="4734445"/>
            <a:ext cx="0" cy="2043962"/>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45" name="Rectangle 44"/>
          <p:cNvSpPr/>
          <p:nvPr/>
        </p:nvSpPr>
        <p:spPr>
          <a:xfrm rot="5400000">
            <a:off x="8651443" y="5634189"/>
            <a:ext cx="512030" cy="244472"/>
          </a:xfrm>
          <a:prstGeom prst="rect">
            <a:avLst/>
          </a:prstGeom>
        </p:spPr>
        <p:txBody>
          <a:bodyPr wrap="none" lIns="120189" tIns="60094" rIns="120189" bIns="60094">
            <a:spAutoFit/>
          </a:bodyPr>
          <a:lstStyle/>
          <a:p>
            <a:pPr algn="ctr"/>
            <a:r>
              <a:rPr lang="en-US" sz="800" dirty="0" smtClean="0">
                <a:solidFill>
                  <a:schemeClr val="tx1">
                    <a:lumMod val="50000"/>
                    <a:lumOff val="50000"/>
                  </a:schemeClr>
                </a:solidFill>
              </a:rPr>
              <a:t>None</a:t>
            </a:r>
            <a:endParaRPr lang="en-US" sz="800" dirty="0"/>
          </a:p>
        </p:txBody>
      </p:sp>
      <p:sp>
        <p:nvSpPr>
          <p:cNvPr id="46" name="Rectangle 45"/>
          <p:cNvSpPr/>
          <p:nvPr/>
        </p:nvSpPr>
        <p:spPr>
          <a:xfrm rot="5400000">
            <a:off x="6096245" y="5634186"/>
            <a:ext cx="486382"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Hard</a:t>
            </a:r>
            <a:endParaRPr lang="en-US" sz="800" dirty="0"/>
          </a:p>
        </p:txBody>
      </p:sp>
      <p:sp>
        <p:nvSpPr>
          <p:cNvPr id="48" name="TextBox 47"/>
          <p:cNvSpPr txBox="1"/>
          <p:nvPr/>
        </p:nvSpPr>
        <p:spPr>
          <a:xfrm rot="16200000">
            <a:off x="-432113" y="5572634"/>
            <a:ext cx="1863271" cy="367583"/>
          </a:xfrm>
          <a:prstGeom prst="rect">
            <a:avLst/>
          </a:prstGeom>
          <a:noFill/>
          <a:ln>
            <a:noFill/>
          </a:ln>
        </p:spPr>
        <p:txBody>
          <a:bodyPr wrap="none" lIns="120189" tIns="60094" rIns="120189" bIns="60094" rtlCol="0">
            <a:spAutoFit/>
          </a:bodyPr>
          <a:lstStyle/>
          <a:p>
            <a:pPr algn="ctr"/>
            <a:r>
              <a:rPr lang="en-US" sz="1600" dirty="0">
                <a:latin typeface="+mj-lt"/>
              </a:rPr>
              <a:t>Fits our strategy?</a:t>
            </a:r>
          </a:p>
        </p:txBody>
      </p:sp>
      <p:cxnSp>
        <p:nvCxnSpPr>
          <p:cNvPr id="49" name="Straight Connector 48"/>
          <p:cNvCxnSpPr/>
          <p:nvPr/>
        </p:nvCxnSpPr>
        <p:spPr>
          <a:xfrm rot="16200000">
            <a:off x="1982839" y="4734444"/>
            <a:ext cx="0" cy="2043962"/>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50" name="Rectangle 49"/>
          <p:cNvSpPr/>
          <p:nvPr/>
        </p:nvSpPr>
        <p:spPr>
          <a:xfrm rot="16200000">
            <a:off x="376363" y="5634189"/>
            <a:ext cx="665918" cy="244472"/>
          </a:xfrm>
          <a:prstGeom prst="rect">
            <a:avLst/>
          </a:prstGeom>
        </p:spPr>
        <p:txBody>
          <a:bodyPr wrap="none" lIns="120189" tIns="60094" rIns="120189" bIns="60094">
            <a:spAutoFit/>
          </a:bodyPr>
          <a:lstStyle/>
          <a:p>
            <a:pPr algn="ctr"/>
            <a:r>
              <a:rPr lang="en-US" sz="800" dirty="0" err="1">
                <a:solidFill>
                  <a:schemeClr val="tx1">
                    <a:lumMod val="50000"/>
                    <a:lumOff val="50000"/>
                  </a:schemeClr>
                </a:solidFill>
              </a:rPr>
              <a:t>Perfct</a:t>
            </a:r>
            <a:r>
              <a:rPr lang="en-US" sz="800" dirty="0">
                <a:solidFill>
                  <a:schemeClr val="tx1">
                    <a:lumMod val="50000"/>
                    <a:lumOff val="50000"/>
                  </a:schemeClr>
                </a:solidFill>
              </a:rPr>
              <a:t> fit</a:t>
            </a:r>
            <a:endParaRPr lang="en-US" sz="800" dirty="0"/>
          </a:p>
        </p:txBody>
      </p:sp>
      <p:sp>
        <p:nvSpPr>
          <p:cNvPr id="51" name="Rectangle 50"/>
          <p:cNvSpPr/>
          <p:nvPr/>
        </p:nvSpPr>
        <p:spPr>
          <a:xfrm rot="16200000">
            <a:off x="2912332" y="5634190"/>
            <a:ext cx="730038"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Doesn’t fit</a:t>
            </a:r>
            <a:endParaRPr lang="en-US" sz="800" dirty="0"/>
          </a:p>
        </p:txBody>
      </p:sp>
      <p:sp>
        <p:nvSpPr>
          <p:cNvPr id="76" name="TextBox 75"/>
          <p:cNvSpPr txBox="1"/>
          <p:nvPr/>
        </p:nvSpPr>
        <p:spPr>
          <a:xfrm rot="1803677">
            <a:off x="6137329" y="2019397"/>
            <a:ext cx="1646801" cy="367583"/>
          </a:xfrm>
          <a:prstGeom prst="rect">
            <a:avLst/>
          </a:prstGeom>
          <a:noFill/>
          <a:ln>
            <a:noFill/>
          </a:ln>
        </p:spPr>
        <p:txBody>
          <a:bodyPr wrap="none" lIns="120189" tIns="60094" rIns="120189" bIns="60094" rtlCol="0">
            <a:spAutoFit/>
          </a:bodyPr>
          <a:lstStyle/>
          <a:p>
            <a:pPr algn="ctr"/>
            <a:r>
              <a:rPr lang="en-US" sz="1600" dirty="0">
                <a:latin typeface="+mj-lt"/>
              </a:rPr>
              <a:t>How new idea?</a:t>
            </a:r>
          </a:p>
        </p:txBody>
      </p:sp>
      <p:cxnSp>
        <p:nvCxnSpPr>
          <p:cNvPr id="77" name="Straight Connector 76"/>
          <p:cNvCxnSpPr/>
          <p:nvPr/>
        </p:nvCxnSpPr>
        <p:spPr>
          <a:xfrm rot="1803677">
            <a:off x="6217697" y="2452412"/>
            <a:ext cx="0" cy="1945636"/>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78" name="Rectangle 77"/>
          <p:cNvSpPr/>
          <p:nvPr/>
        </p:nvSpPr>
        <p:spPr>
          <a:xfrm rot="1803677">
            <a:off x="6311086" y="2253793"/>
            <a:ext cx="1089111"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Fresh and unique</a:t>
            </a:r>
            <a:endParaRPr lang="en-US" sz="800" dirty="0"/>
          </a:p>
        </p:txBody>
      </p:sp>
      <p:sp>
        <p:nvSpPr>
          <p:cNvPr id="79" name="Rectangle 78"/>
          <p:cNvSpPr/>
          <p:nvPr/>
        </p:nvSpPr>
        <p:spPr>
          <a:xfrm rot="1803677">
            <a:off x="5120863" y="4369477"/>
            <a:ext cx="896751"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Conservative</a:t>
            </a:r>
            <a:endParaRPr lang="en-US" sz="800" dirty="0"/>
          </a:p>
        </p:txBody>
      </p:sp>
      <p:sp>
        <p:nvSpPr>
          <p:cNvPr id="72" name="TextBox 71"/>
          <p:cNvSpPr txBox="1"/>
          <p:nvPr/>
        </p:nvSpPr>
        <p:spPr>
          <a:xfrm rot="1803677">
            <a:off x="1900552" y="9119170"/>
            <a:ext cx="1486656" cy="367583"/>
          </a:xfrm>
          <a:prstGeom prst="rect">
            <a:avLst/>
          </a:prstGeom>
          <a:noFill/>
          <a:ln>
            <a:noFill/>
          </a:ln>
        </p:spPr>
        <p:txBody>
          <a:bodyPr wrap="none" lIns="120189" tIns="60094" rIns="120189" bIns="60094" rtlCol="0">
            <a:spAutoFit/>
          </a:bodyPr>
          <a:lstStyle/>
          <a:p>
            <a:pPr algn="ctr"/>
            <a:r>
              <a:rPr lang="en-US" sz="1600" dirty="0" smtClean="0">
                <a:latin typeface="+mj-lt"/>
              </a:rPr>
              <a:t>Fits our vision</a:t>
            </a:r>
            <a:endParaRPr lang="en-US" sz="1600" dirty="0">
              <a:latin typeface="+mj-lt"/>
            </a:endParaRPr>
          </a:p>
        </p:txBody>
      </p:sp>
      <p:cxnSp>
        <p:nvCxnSpPr>
          <p:cNvPr id="73" name="Straight Connector 72"/>
          <p:cNvCxnSpPr/>
          <p:nvPr/>
        </p:nvCxnSpPr>
        <p:spPr>
          <a:xfrm rot="12603677">
            <a:off x="3386911" y="7108100"/>
            <a:ext cx="0" cy="1945636"/>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74" name="Rectangle 73"/>
          <p:cNvSpPr/>
          <p:nvPr/>
        </p:nvSpPr>
        <p:spPr>
          <a:xfrm rot="1803677">
            <a:off x="2383959" y="9007876"/>
            <a:ext cx="730038" cy="244472"/>
          </a:xfrm>
          <a:prstGeom prst="rect">
            <a:avLst/>
          </a:prstGeom>
        </p:spPr>
        <p:txBody>
          <a:bodyPr wrap="none" lIns="120189" tIns="60094" rIns="120189" bIns="60094">
            <a:spAutoFit/>
          </a:bodyPr>
          <a:lstStyle/>
          <a:p>
            <a:pPr algn="ctr"/>
            <a:r>
              <a:rPr lang="en-US" sz="800" dirty="0" smtClean="0">
                <a:solidFill>
                  <a:schemeClr val="tx1">
                    <a:lumMod val="50000"/>
                    <a:lumOff val="50000"/>
                  </a:schemeClr>
                </a:solidFill>
              </a:rPr>
              <a:t>Perfect fit</a:t>
            </a:r>
            <a:endParaRPr lang="en-US" sz="800" dirty="0"/>
          </a:p>
        </p:txBody>
      </p:sp>
      <p:sp>
        <p:nvSpPr>
          <p:cNvPr id="75" name="Rectangle 74"/>
          <p:cNvSpPr/>
          <p:nvPr/>
        </p:nvSpPr>
        <p:spPr>
          <a:xfrm rot="1803677">
            <a:off x="3670347" y="6892198"/>
            <a:ext cx="730038" cy="244472"/>
          </a:xfrm>
          <a:prstGeom prst="rect">
            <a:avLst/>
          </a:prstGeom>
        </p:spPr>
        <p:txBody>
          <a:bodyPr wrap="none" lIns="120189" tIns="60094" rIns="120189" bIns="60094">
            <a:spAutoFit/>
          </a:bodyPr>
          <a:lstStyle/>
          <a:p>
            <a:pPr algn="ctr"/>
            <a:r>
              <a:rPr lang="en-US" sz="800" dirty="0" smtClean="0">
                <a:solidFill>
                  <a:schemeClr val="tx1">
                    <a:lumMod val="50000"/>
                    <a:lumOff val="50000"/>
                  </a:schemeClr>
                </a:solidFill>
              </a:rPr>
              <a:t>Doesn’t fit</a:t>
            </a:r>
            <a:endParaRPr lang="en-US" sz="800" dirty="0"/>
          </a:p>
        </p:txBody>
      </p:sp>
      <p:sp>
        <p:nvSpPr>
          <p:cNvPr id="68" name="TextBox 67"/>
          <p:cNvSpPr txBox="1"/>
          <p:nvPr/>
        </p:nvSpPr>
        <p:spPr>
          <a:xfrm rot="18000000">
            <a:off x="7691753" y="7627228"/>
            <a:ext cx="1691840" cy="367583"/>
          </a:xfrm>
          <a:prstGeom prst="rect">
            <a:avLst/>
          </a:prstGeom>
          <a:noFill/>
          <a:ln>
            <a:noFill/>
          </a:ln>
        </p:spPr>
        <p:txBody>
          <a:bodyPr wrap="none" lIns="120189" tIns="60094" rIns="120189" bIns="60094" rtlCol="0">
            <a:spAutoFit/>
          </a:bodyPr>
          <a:lstStyle/>
          <a:p>
            <a:pPr algn="ctr"/>
            <a:r>
              <a:rPr lang="en-US" sz="1600" dirty="0">
                <a:latin typeface="+mj-lt"/>
              </a:rPr>
              <a:t>Return of invest</a:t>
            </a:r>
          </a:p>
        </p:txBody>
      </p:sp>
      <p:cxnSp>
        <p:nvCxnSpPr>
          <p:cNvPr id="69" name="Straight Connector 68"/>
          <p:cNvCxnSpPr/>
          <p:nvPr/>
        </p:nvCxnSpPr>
        <p:spPr>
          <a:xfrm rot="7203677">
            <a:off x="7253875" y="6081751"/>
            <a:ext cx="0" cy="2043962"/>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70" name="Rectangle 69"/>
          <p:cNvSpPr/>
          <p:nvPr/>
        </p:nvSpPr>
        <p:spPr>
          <a:xfrm rot="18000000">
            <a:off x="8125620" y="7588743"/>
            <a:ext cx="460939"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High</a:t>
            </a:r>
            <a:endParaRPr lang="en-US" sz="800" dirty="0"/>
          </a:p>
        </p:txBody>
      </p:sp>
      <p:sp>
        <p:nvSpPr>
          <p:cNvPr id="71" name="Rectangle 70"/>
          <p:cNvSpPr/>
          <p:nvPr/>
        </p:nvSpPr>
        <p:spPr>
          <a:xfrm rot="18000000">
            <a:off x="5908921" y="6364229"/>
            <a:ext cx="449141"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Low</a:t>
            </a:r>
            <a:endParaRPr lang="en-US" sz="800" dirty="0"/>
          </a:p>
        </p:txBody>
      </p:sp>
      <p:sp>
        <p:nvSpPr>
          <p:cNvPr id="64" name="TextBox 63"/>
          <p:cNvSpPr txBox="1"/>
          <p:nvPr/>
        </p:nvSpPr>
        <p:spPr>
          <a:xfrm rot="18000000">
            <a:off x="164449" y="3294132"/>
            <a:ext cx="1627720" cy="613804"/>
          </a:xfrm>
          <a:prstGeom prst="rect">
            <a:avLst/>
          </a:prstGeom>
          <a:noFill/>
          <a:ln>
            <a:noFill/>
          </a:ln>
        </p:spPr>
        <p:txBody>
          <a:bodyPr wrap="none" lIns="120189" tIns="60094" rIns="120189" bIns="60094" rtlCol="0">
            <a:spAutoFit/>
          </a:bodyPr>
          <a:lstStyle/>
          <a:p>
            <a:pPr algn="ctr"/>
            <a:r>
              <a:rPr lang="en-US" sz="1600" dirty="0">
                <a:latin typeface="+mj-lt"/>
              </a:rPr>
              <a:t>Right </a:t>
            </a:r>
            <a:r>
              <a:rPr lang="en-US" sz="1600" dirty="0" smtClean="0">
                <a:latin typeface="+mj-lt"/>
              </a:rPr>
              <a:t>customer </a:t>
            </a:r>
          </a:p>
          <a:p>
            <a:pPr algn="ctr"/>
            <a:r>
              <a:rPr lang="en-US" sz="1600" dirty="0" smtClean="0">
                <a:latin typeface="+mj-lt"/>
              </a:rPr>
              <a:t>group?</a:t>
            </a:r>
            <a:endParaRPr lang="en-US" sz="1600" dirty="0">
              <a:latin typeface="+mj-lt"/>
            </a:endParaRPr>
          </a:p>
        </p:txBody>
      </p:sp>
      <p:cxnSp>
        <p:nvCxnSpPr>
          <p:cNvPr id="65" name="Straight Connector 64"/>
          <p:cNvCxnSpPr/>
          <p:nvPr/>
        </p:nvCxnSpPr>
        <p:spPr>
          <a:xfrm rot="18003677">
            <a:off x="2362904" y="3387141"/>
            <a:ext cx="0" cy="2043962"/>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66" name="Rectangle 65"/>
          <p:cNvSpPr/>
          <p:nvPr/>
        </p:nvSpPr>
        <p:spPr>
          <a:xfrm rot="18000000">
            <a:off x="895670" y="3679637"/>
            <a:ext cx="730038"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Perfect fit</a:t>
            </a:r>
            <a:endParaRPr lang="en-US" sz="800" dirty="0"/>
          </a:p>
        </p:txBody>
      </p:sp>
      <p:sp>
        <p:nvSpPr>
          <p:cNvPr id="67" name="Rectangle 66"/>
          <p:cNvSpPr/>
          <p:nvPr/>
        </p:nvSpPr>
        <p:spPr>
          <a:xfrm rot="18000000">
            <a:off x="3124678" y="4881061"/>
            <a:ext cx="717214" cy="290639"/>
          </a:xfrm>
          <a:prstGeom prst="rect">
            <a:avLst/>
          </a:prstGeom>
        </p:spPr>
        <p:txBody>
          <a:bodyPr wrap="none" lIns="120189" tIns="60094" rIns="120189" bIns="60094">
            <a:spAutoFit/>
          </a:bodyPr>
          <a:lstStyle/>
          <a:p>
            <a:pPr algn="ctr"/>
            <a:r>
              <a:rPr lang="en-US" sz="800" dirty="0" err="1">
                <a:solidFill>
                  <a:schemeClr val="tx1">
                    <a:lumMod val="50000"/>
                    <a:lumOff val="50000"/>
                  </a:schemeClr>
                </a:solidFill>
              </a:rPr>
              <a:t>Does’t</a:t>
            </a:r>
            <a:r>
              <a:rPr lang="en-US" sz="1100" dirty="0">
                <a:solidFill>
                  <a:schemeClr val="tx1">
                    <a:lumMod val="50000"/>
                    <a:lumOff val="50000"/>
                  </a:schemeClr>
                </a:solidFill>
              </a:rPr>
              <a:t> fit</a:t>
            </a:r>
            <a:endParaRPr lang="en-US" dirty="0"/>
          </a:p>
        </p:txBody>
      </p:sp>
      <p:sp>
        <p:nvSpPr>
          <p:cNvPr id="98" name="TextBox 97"/>
          <p:cNvSpPr txBox="1"/>
          <p:nvPr/>
        </p:nvSpPr>
        <p:spPr>
          <a:xfrm rot="3583623">
            <a:off x="7761396" y="3499159"/>
            <a:ext cx="1516920" cy="367583"/>
          </a:xfrm>
          <a:prstGeom prst="rect">
            <a:avLst/>
          </a:prstGeom>
          <a:noFill/>
          <a:ln>
            <a:noFill/>
          </a:ln>
        </p:spPr>
        <p:txBody>
          <a:bodyPr wrap="none" lIns="120189" tIns="60094" rIns="120189" bIns="60094" rtlCol="0">
            <a:spAutoFit/>
          </a:bodyPr>
          <a:lstStyle/>
          <a:p>
            <a:pPr algn="ctr"/>
            <a:r>
              <a:rPr lang="en-US" sz="1600" dirty="0">
                <a:latin typeface="+mj-lt"/>
              </a:rPr>
              <a:t>Easy to copy?</a:t>
            </a:r>
          </a:p>
        </p:txBody>
      </p:sp>
      <p:cxnSp>
        <p:nvCxnSpPr>
          <p:cNvPr id="99" name="Straight Connector 98"/>
          <p:cNvCxnSpPr/>
          <p:nvPr/>
        </p:nvCxnSpPr>
        <p:spPr>
          <a:xfrm rot="3583623">
            <a:off x="7238809" y="3372769"/>
            <a:ext cx="0" cy="2043962"/>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100" name="Rectangle 99"/>
          <p:cNvSpPr/>
          <p:nvPr/>
        </p:nvSpPr>
        <p:spPr>
          <a:xfrm rot="3583623">
            <a:off x="7973645" y="3661391"/>
            <a:ext cx="730038"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Very hard</a:t>
            </a:r>
            <a:endParaRPr lang="en-US" sz="800" dirty="0"/>
          </a:p>
        </p:txBody>
      </p:sp>
      <p:sp>
        <p:nvSpPr>
          <p:cNvPr id="101" name="Rectangle 100"/>
          <p:cNvSpPr/>
          <p:nvPr/>
        </p:nvSpPr>
        <p:spPr>
          <a:xfrm rot="3583623">
            <a:off x="5884048" y="4893703"/>
            <a:ext cx="473558"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Easy</a:t>
            </a:r>
          </a:p>
        </p:txBody>
      </p:sp>
      <p:sp>
        <p:nvSpPr>
          <p:cNvPr id="94" name="TextBox 93"/>
          <p:cNvSpPr txBox="1"/>
          <p:nvPr/>
        </p:nvSpPr>
        <p:spPr>
          <a:xfrm rot="3583623">
            <a:off x="-63587" y="7634545"/>
            <a:ext cx="2281745" cy="367583"/>
          </a:xfrm>
          <a:prstGeom prst="rect">
            <a:avLst/>
          </a:prstGeom>
          <a:noFill/>
          <a:ln>
            <a:noFill/>
          </a:ln>
        </p:spPr>
        <p:txBody>
          <a:bodyPr wrap="none" lIns="120189" tIns="60094" rIns="120189" bIns="60094" rtlCol="0">
            <a:spAutoFit/>
          </a:bodyPr>
          <a:lstStyle/>
          <a:p>
            <a:pPr algn="ctr"/>
            <a:r>
              <a:rPr lang="en-US" sz="1600" dirty="0" smtClean="0">
                <a:latin typeface="+mj-lt"/>
              </a:rPr>
              <a:t>Fits our brand promise</a:t>
            </a:r>
            <a:endParaRPr lang="en-US" sz="1600" dirty="0">
              <a:latin typeface="+mj-lt"/>
            </a:endParaRPr>
          </a:p>
        </p:txBody>
      </p:sp>
      <p:cxnSp>
        <p:nvCxnSpPr>
          <p:cNvPr id="95" name="Straight Connector 94"/>
          <p:cNvCxnSpPr/>
          <p:nvPr/>
        </p:nvCxnSpPr>
        <p:spPr>
          <a:xfrm rot="14383623">
            <a:off x="2358328" y="6084557"/>
            <a:ext cx="0" cy="2043962"/>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96" name="Rectangle 95"/>
          <p:cNvSpPr/>
          <p:nvPr/>
        </p:nvSpPr>
        <p:spPr>
          <a:xfrm rot="3583623">
            <a:off x="893462" y="7595422"/>
            <a:ext cx="730038" cy="244472"/>
          </a:xfrm>
          <a:prstGeom prst="rect">
            <a:avLst/>
          </a:prstGeom>
        </p:spPr>
        <p:txBody>
          <a:bodyPr wrap="none" lIns="120189" tIns="60094" rIns="120189" bIns="60094">
            <a:spAutoFit/>
          </a:bodyPr>
          <a:lstStyle/>
          <a:p>
            <a:pPr algn="ctr"/>
            <a:r>
              <a:rPr lang="en-US" sz="800" dirty="0" smtClean="0">
                <a:solidFill>
                  <a:schemeClr val="tx1">
                    <a:lumMod val="50000"/>
                    <a:lumOff val="50000"/>
                  </a:schemeClr>
                </a:solidFill>
              </a:rPr>
              <a:t>Perfect fit</a:t>
            </a:r>
            <a:endParaRPr lang="en-US" sz="800" dirty="0"/>
          </a:p>
        </p:txBody>
      </p:sp>
      <p:sp>
        <p:nvSpPr>
          <p:cNvPr id="97" name="Rectangle 96"/>
          <p:cNvSpPr/>
          <p:nvPr/>
        </p:nvSpPr>
        <p:spPr>
          <a:xfrm rot="3583623">
            <a:off x="3111294" y="6363109"/>
            <a:ext cx="730038" cy="244472"/>
          </a:xfrm>
          <a:prstGeom prst="rect">
            <a:avLst/>
          </a:prstGeom>
        </p:spPr>
        <p:txBody>
          <a:bodyPr wrap="none" lIns="120189" tIns="60094" rIns="120189" bIns="60094">
            <a:spAutoFit/>
          </a:bodyPr>
          <a:lstStyle/>
          <a:p>
            <a:pPr algn="ctr"/>
            <a:r>
              <a:rPr lang="en-US" sz="800" dirty="0" smtClean="0">
                <a:solidFill>
                  <a:schemeClr val="tx1">
                    <a:lumMod val="50000"/>
                    <a:lumOff val="50000"/>
                  </a:schemeClr>
                </a:solidFill>
              </a:rPr>
              <a:t>Doesn’t fit</a:t>
            </a:r>
            <a:endParaRPr lang="en-US" sz="800" dirty="0"/>
          </a:p>
        </p:txBody>
      </p:sp>
      <p:sp>
        <p:nvSpPr>
          <p:cNvPr id="90" name="TextBox 89"/>
          <p:cNvSpPr txBox="1"/>
          <p:nvPr/>
        </p:nvSpPr>
        <p:spPr>
          <a:xfrm rot="19800000">
            <a:off x="6429231" y="9114906"/>
            <a:ext cx="1090137" cy="367583"/>
          </a:xfrm>
          <a:prstGeom prst="rect">
            <a:avLst/>
          </a:prstGeom>
          <a:noFill/>
          <a:ln>
            <a:noFill/>
          </a:ln>
        </p:spPr>
        <p:txBody>
          <a:bodyPr wrap="none" lIns="120189" tIns="60094" rIns="120189" bIns="60094" rtlCol="0">
            <a:spAutoFit/>
          </a:bodyPr>
          <a:lstStyle/>
          <a:p>
            <a:pPr algn="ctr"/>
            <a:r>
              <a:rPr lang="en-US" sz="1600" dirty="0">
                <a:latin typeface="+mj-lt"/>
              </a:rPr>
              <a:t>Financing</a:t>
            </a:r>
          </a:p>
        </p:txBody>
      </p:sp>
      <p:cxnSp>
        <p:nvCxnSpPr>
          <p:cNvPr id="91" name="Straight Connector 90"/>
          <p:cNvCxnSpPr/>
          <p:nvPr/>
        </p:nvCxnSpPr>
        <p:spPr>
          <a:xfrm rot="8983623">
            <a:off x="6226529" y="7106459"/>
            <a:ext cx="0" cy="1945636"/>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92" name="Rectangle 91"/>
          <p:cNvSpPr/>
          <p:nvPr/>
        </p:nvSpPr>
        <p:spPr>
          <a:xfrm rot="19800000">
            <a:off x="6452219" y="9003983"/>
            <a:ext cx="832631"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No problem</a:t>
            </a:r>
            <a:endParaRPr lang="en-US" sz="800" dirty="0"/>
          </a:p>
        </p:txBody>
      </p:sp>
      <p:sp>
        <p:nvSpPr>
          <p:cNvPr id="93" name="Rectangle 92"/>
          <p:cNvSpPr/>
          <p:nvPr/>
        </p:nvSpPr>
        <p:spPr>
          <a:xfrm rot="19800000">
            <a:off x="5131990" y="6831288"/>
            <a:ext cx="883927" cy="367583"/>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Too big/risky</a:t>
            </a:r>
            <a:endParaRPr lang="en-US" sz="800" dirty="0"/>
          </a:p>
          <a:p>
            <a:pPr algn="ctr"/>
            <a:endParaRPr lang="en-US" sz="800" dirty="0">
              <a:solidFill>
                <a:srgbClr val="5C5F5A"/>
              </a:solidFill>
            </a:endParaRPr>
          </a:p>
        </p:txBody>
      </p:sp>
      <p:sp>
        <p:nvSpPr>
          <p:cNvPr id="86" name="TextBox 85"/>
          <p:cNvSpPr txBox="1"/>
          <p:nvPr/>
        </p:nvSpPr>
        <p:spPr>
          <a:xfrm rot="19800000">
            <a:off x="1434935" y="2030364"/>
            <a:ext cx="2389979" cy="367583"/>
          </a:xfrm>
          <a:prstGeom prst="rect">
            <a:avLst/>
          </a:prstGeom>
          <a:noFill/>
          <a:ln>
            <a:noFill/>
          </a:ln>
        </p:spPr>
        <p:txBody>
          <a:bodyPr wrap="none" lIns="120189" tIns="60094" rIns="120189" bIns="60094" rtlCol="0">
            <a:spAutoFit/>
          </a:bodyPr>
          <a:lstStyle/>
          <a:p>
            <a:pPr algn="ctr"/>
            <a:r>
              <a:rPr lang="en-US" sz="1600" dirty="0">
                <a:latin typeface="+mj-lt"/>
              </a:rPr>
              <a:t>Problem worth solving?</a:t>
            </a:r>
          </a:p>
        </p:txBody>
      </p:sp>
      <p:cxnSp>
        <p:nvCxnSpPr>
          <p:cNvPr id="87" name="Straight Connector 86"/>
          <p:cNvCxnSpPr/>
          <p:nvPr/>
        </p:nvCxnSpPr>
        <p:spPr>
          <a:xfrm rot="19783623">
            <a:off x="3377695" y="2460756"/>
            <a:ext cx="0" cy="1945636"/>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88" name="Rectangle 87"/>
          <p:cNvSpPr/>
          <p:nvPr/>
        </p:nvSpPr>
        <p:spPr>
          <a:xfrm rot="19800000">
            <a:off x="2287317" y="2264394"/>
            <a:ext cx="896751"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Insight driven</a:t>
            </a:r>
            <a:endParaRPr lang="en-US" sz="800" dirty="0"/>
          </a:p>
        </p:txBody>
      </p:sp>
      <p:sp>
        <p:nvSpPr>
          <p:cNvPr id="89" name="Rectangle 88"/>
          <p:cNvSpPr/>
          <p:nvPr/>
        </p:nvSpPr>
        <p:spPr>
          <a:xfrm rot="19800000">
            <a:off x="3549848" y="4375535"/>
            <a:ext cx="960871" cy="244472"/>
          </a:xfrm>
          <a:prstGeom prst="rect">
            <a:avLst/>
          </a:prstGeom>
        </p:spPr>
        <p:txBody>
          <a:bodyPr wrap="none" lIns="120189" tIns="60094" rIns="120189" bIns="60094">
            <a:spAutoFit/>
          </a:bodyPr>
          <a:lstStyle/>
          <a:p>
            <a:pPr algn="ctr"/>
            <a:r>
              <a:rPr lang="en-US" sz="800" dirty="0">
                <a:solidFill>
                  <a:schemeClr val="tx1">
                    <a:lumMod val="50000"/>
                    <a:lumOff val="50000"/>
                  </a:schemeClr>
                </a:solidFill>
              </a:rPr>
              <a:t>Process driven</a:t>
            </a:r>
            <a:endParaRPr lang="en-US" sz="800" dirty="0"/>
          </a:p>
        </p:txBody>
      </p:sp>
      <p:sp>
        <p:nvSpPr>
          <p:cNvPr id="103" name="TextBox 102"/>
          <p:cNvSpPr txBox="1"/>
          <p:nvPr/>
        </p:nvSpPr>
        <p:spPr>
          <a:xfrm>
            <a:off x="3909603" y="4643157"/>
            <a:ext cx="1884200" cy="367583"/>
          </a:xfrm>
          <a:prstGeom prst="rect">
            <a:avLst/>
          </a:prstGeom>
          <a:noFill/>
          <a:ln>
            <a:noFill/>
          </a:ln>
        </p:spPr>
        <p:txBody>
          <a:bodyPr wrap="none" lIns="120189" tIns="60094" rIns="120189" bIns="60094" rtlCol="0">
            <a:spAutoFit/>
          </a:bodyPr>
          <a:lstStyle/>
          <a:p>
            <a:pPr algn="ctr"/>
            <a:r>
              <a:rPr lang="en-US" sz="1600" dirty="0">
                <a:latin typeface="+mj-lt"/>
              </a:rPr>
              <a:t>Value proposition:</a:t>
            </a:r>
          </a:p>
        </p:txBody>
      </p:sp>
      <p:sp>
        <p:nvSpPr>
          <p:cNvPr id="104" name="TextBox 103"/>
          <p:cNvSpPr txBox="1"/>
          <p:nvPr/>
        </p:nvSpPr>
        <p:spPr>
          <a:xfrm>
            <a:off x="3922428" y="5775121"/>
            <a:ext cx="1858552" cy="367583"/>
          </a:xfrm>
          <a:prstGeom prst="rect">
            <a:avLst/>
          </a:prstGeom>
          <a:noFill/>
          <a:ln>
            <a:noFill/>
          </a:ln>
        </p:spPr>
        <p:txBody>
          <a:bodyPr wrap="none" lIns="120189" tIns="60094" rIns="120189" bIns="60094" rtlCol="0">
            <a:spAutoFit/>
          </a:bodyPr>
          <a:lstStyle/>
          <a:p>
            <a:pPr algn="ctr"/>
            <a:r>
              <a:rPr lang="en-US" sz="1600" dirty="0" smtClean="0">
                <a:latin typeface="+mj-lt"/>
              </a:rPr>
              <a:t>How does it work</a:t>
            </a:r>
            <a:endParaRPr lang="en-US" sz="1600" dirty="0">
              <a:latin typeface="+mj-lt"/>
            </a:endParaRPr>
          </a:p>
        </p:txBody>
      </p:sp>
      <p:sp>
        <p:nvSpPr>
          <p:cNvPr id="63" name="Rectangle 62"/>
          <p:cNvSpPr/>
          <p:nvPr/>
        </p:nvSpPr>
        <p:spPr>
          <a:xfrm>
            <a:off x="2286269" y="10710799"/>
            <a:ext cx="5076742" cy="398361"/>
          </a:xfrm>
          <a:prstGeom prst="rect">
            <a:avLst/>
          </a:prstGeom>
        </p:spPr>
        <p:txBody>
          <a:bodyPr wrap="square" lIns="120189" tIns="60094" rIns="120189" bIns="60094">
            <a:spAutoFit/>
          </a:bodyPr>
          <a:lstStyle/>
          <a:p>
            <a:pPr algn="ctr"/>
            <a:r>
              <a:rPr lang="en-US" sz="1800" dirty="0" smtClean="0">
                <a:solidFill>
                  <a:srgbClr val="000000"/>
                </a:solidFill>
                <a:latin typeface="+mj-lt"/>
                <a:cs typeface="SharpSansNo1-Light"/>
              </a:rPr>
              <a:t>SHOULD WE PROCEED?</a:t>
            </a:r>
            <a:endParaRPr lang="en-US" sz="1800" dirty="0">
              <a:solidFill>
                <a:srgbClr val="000000"/>
              </a:solidFill>
              <a:latin typeface="+mj-lt"/>
              <a:cs typeface="SharpSansNo1-Light"/>
            </a:endParaRPr>
          </a:p>
        </p:txBody>
      </p:sp>
      <p:cxnSp>
        <p:nvCxnSpPr>
          <p:cNvPr id="80" name="Straight Connector 79"/>
          <p:cNvCxnSpPr/>
          <p:nvPr/>
        </p:nvCxnSpPr>
        <p:spPr>
          <a:xfrm>
            <a:off x="1632245" y="11237241"/>
            <a:ext cx="3169112" cy="0"/>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cxnSp>
        <p:nvCxnSpPr>
          <p:cNvPr id="81" name="Straight Connector 80"/>
          <p:cNvCxnSpPr/>
          <p:nvPr/>
        </p:nvCxnSpPr>
        <p:spPr>
          <a:xfrm>
            <a:off x="4809660" y="11237241"/>
            <a:ext cx="3169112" cy="0"/>
          </a:xfrm>
          <a:prstGeom prst="line">
            <a:avLst/>
          </a:prstGeom>
          <a:ln w="28575" cmpd="sng">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85" name="Rectangle 84"/>
          <p:cNvSpPr/>
          <p:nvPr/>
        </p:nvSpPr>
        <p:spPr>
          <a:xfrm>
            <a:off x="4218334" y="11296402"/>
            <a:ext cx="1166055" cy="244472"/>
          </a:xfrm>
          <a:prstGeom prst="rect">
            <a:avLst/>
          </a:prstGeom>
        </p:spPr>
        <p:txBody>
          <a:bodyPr wrap="none" lIns="120189" tIns="60094" rIns="120189" bIns="60094">
            <a:spAutoFit/>
          </a:bodyPr>
          <a:lstStyle/>
          <a:p>
            <a:pPr algn="ctr"/>
            <a:r>
              <a:rPr lang="en-US" sz="800" dirty="0" smtClean="0"/>
              <a:t>We have to iterate</a:t>
            </a:r>
            <a:endParaRPr lang="en-US" sz="800" dirty="0"/>
          </a:p>
        </p:txBody>
      </p:sp>
      <p:sp>
        <p:nvSpPr>
          <p:cNvPr id="102" name="Rectangle 101"/>
          <p:cNvSpPr/>
          <p:nvPr/>
        </p:nvSpPr>
        <p:spPr>
          <a:xfrm>
            <a:off x="1428209" y="11296402"/>
            <a:ext cx="409438" cy="244472"/>
          </a:xfrm>
          <a:prstGeom prst="rect">
            <a:avLst/>
          </a:prstGeom>
        </p:spPr>
        <p:txBody>
          <a:bodyPr wrap="none" lIns="120189" tIns="60094" rIns="120189" bIns="60094">
            <a:spAutoFit/>
          </a:bodyPr>
          <a:lstStyle/>
          <a:p>
            <a:pPr algn="ctr"/>
            <a:r>
              <a:rPr lang="en-US" sz="800" dirty="0" smtClean="0"/>
              <a:t>No!</a:t>
            </a:r>
            <a:endParaRPr lang="en-US" sz="800" dirty="0"/>
          </a:p>
        </p:txBody>
      </p:sp>
      <p:sp>
        <p:nvSpPr>
          <p:cNvPr id="105" name="Rectangle 104"/>
          <p:cNvSpPr/>
          <p:nvPr/>
        </p:nvSpPr>
        <p:spPr>
          <a:xfrm>
            <a:off x="7765395" y="11296402"/>
            <a:ext cx="447910" cy="244472"/>
          </a:xfrm>
          <a:prstGeom prst="rect">
            <a:avLst/>
          </a:prstGeom>
        </p:spPr>
        <p:txBody>
          <a:bodyPr wrap="none" lIns="120189" tIns="60094" rIns="120189" bIns="60094">
            <a:spAutoFit/>
          </a:bodyPr>
          <a:lstStyle/>
          <a:p>
            <a:pPr algn="ctr"/>
            <a:r>
              <a:rPr lang="en-US" sz="800" dirty="0" smtClean="0"/>
              <a:t>Yes!</a:t>
            </a:r>
            <a:endParaRPr lang="en-US" sz="800" dirty="0"/>
          </a:p>
        </p:txBody>
      </p:sp>
    </p:spTree>
    <p:extLst>
      <p:ext uri="{BB962C8B-B14F-4D97-AF65-F5344CB8AC3E}">
        <p14:creationId xmlns:p14="http://schemas.microsoft.com/office/powerpoint/2010/main" val="423613507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366" y="362139"/>
            <a:ext cx="9554324" cy="613804"/>
          </a:xfrm>
          <a:prstGeom prst="rect">
            <a:avLst/>
          </a:prstGeom>
          <a:noFill/>
        </p:spPr>
        <p:txBody>
          <a:bodyPr wrap="square" lIns="120189" tIns="60094" rIns="120189" bIns="60094" rtlCol="0">
            <a:spAutoFit/>
          </a:bodyPr>
          <a:lstStyle/>
          <a:p>
            <a:r>
              <a:rPr lang="en-US" sz="3200" dirty="0">
                <a:latin typeface="+mj-lt"/>
              </a:rPr>
              <a:t>FAKE ADVERTISEMENT </a:t>
            </a:r>
            <a:r>
              <a:rPr lang="en-US" sz="1400" dirty="0">
                <a:latin typeface="SharpSansNo1-Light"/>
                <a:cs typeface="SharpSansNo1-Light"/>
              </a:rPr>
              <a:t>– The value proposition prototype</a:t>
            </a:r>
          </a:p>
        </p:txBody>
      </p:sp>
      <p:cxnSp>
        <p:nvCxnSpPr>
          <p:cNvPr id="6" name="Straight Connector 5"/>
          <p:cNvCxnSpPr/>
          <p:nvPr/>
        </p:nvCxnSpPr>
        <p:spPr>
          <a:xfrm>
            <a:off x="24701" y="952733"/>
            <a:ext cx="9576499" cy="0"/>
          </a:xfrm>
          <a:prstGeom prst="line">
            <a:avLst/>
          </a:prstGeom>
          <a:ln w="28575" cmpd="sng"/>
        </p:spPr>
        <p:style>
          <a:lnRef idx="1">
            <a:schemeClr val="dk1"/>
          </a:lnRef>
          <a:fillRef idx="0">
            <a:schemeClr val="dk1"/>
          </a:fillRef>
          <a:effectRef idx="0">
            <a:schemeClr val="dk1"/>
          </a:effectRef>
          <a:fontRef idx="minor">
            <a:schemeClr val="tx1"/>
          </a:fontRef>
        </p:style>
      </p:cxnSp>
      <p:sp>
        <p:nvSpPr>
          <p:cNvPr id="55" name="Content Placeholder 2"/>
          <p:cNvSpPr txBox="1">
            <a:spLocks/>
          </p:cNvSpPr>
          <p:nvPr/>
        </p:nvSpPr>
        <p:spPr>
          <a:xfrm rot="16200000">
            <a:off x="5644537" y="6130572"/>
            <a:ext cx="7497715" cy="4885610"/>
          </a:xfrm>
          <a:prstGeom prst="rect">
            <a:avLst/>
          </a:prstGeom>
        </p:spPr>
        <p:txBody>
          <a:bodyPr lIns="120189" tIns="60094" rIns="120189" bIns="60094">
            <a:noAutofit/>
          </a:bodyPr>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80000"/>
              </a:lnSpc>
              <a:buNone/>
            </a:pPr>
            <a:r>
              <a:rPr lang="en-US" sz="9200" dirty="0">
                <a:solidFill>
                  <a:srgbClr val="7F7F7F"/>
                </a:solidFill>
                <a:latin typeface="SharpSansNo1-Extrabold"/>
                <a:cs typeface="SharpSansNo1-Extrabold"/>
              </a:rPr>
              <a:t>FAKE IT TILL YOU MAKE IT.</a:t>
            </a:r>
          </a:p>
        </p:txBody>
      </p:sp>
      <p:grpSp>
        <p:nvGrpSpPr>
          <p:cNvPr id="10" name="Group 9"/>
          <p:cNvGrpSpPr/>
          <p:nvPr/>
        </p:nvGrpSpPr>
        <p:grpSpPr>
          <a:xfrm>
            <a:off x="3406316" y="4824520"/>
            <a:ext cx="2711723" cy="3435626"/>
            <a:chOff x="449469" y="957008"/>
            <a:chExt cx="2005097" cy="2668745"/>
          </a:xfrm>
        </p:grpSpPr>
        <p:sp>
          <p:nvSpPr>
            <p:cNvPr id="56" name="Rectangle 55"/>
            <p:cNvSpPr/>
            <p:nvPr/>
          </p:nvSpPr>
          <p:spPr>
            <a:xfrm>
              <a:off x="449470" y="957008"/>
              <a:ext cx="2005096" cy="1649637"/>
            </a:xfrm>
            <a:prstGeom prst="rect">
              <a:avLst/>
            </a:prstGeom>
            <a:solidFill>
              <a:srgbClr val="FFFFFF"/>
            </a:solid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lumMod val="50000"/>
                      <a:lumOff val="50000"/>
                    </a:schemeClr>
                  </a:solidFill>
                </a:rPr>
                <a:t>Picture</a:t>
              </a:r>
              <a:endParaRPr lang="en-US" dirty="0">
                <a:solidFill>
                  <a:schemeClr val="tx1">
                    <a:lumMod val="50000"/>
                    <a:lumOff val="50000"/>
                  </a:schemeClr>
                </a:solidFill>
              </a:endParaRPr>
            </a:p>
          </p:txBody>
        </p:sp>
        <p:sp>
          <p:nvSpPr>
            <p:cNvPr id="57" name="Rectangle 56"/>
            <p:cNvSpPr/>
            <p:nvPr/>
          </p:nvSpPr>
          <p:spPr>
            <a:xfrm>
              <a:off x="449471" y="2812693"/>
              <a:ext cx="2005095" cy="311783"/>
            </a:xfrm>
            <a:prstGeom prst="rect">
              <a:avLst/>
            </a:prstGeom>
            <a:solidFill>
              <a:srgbClr val="FFFFFF"/>
            </a:solidFill>
            <a:ln>
              <a:solidFill>
                <a:srgbClr val="7F7F7F"/>
              </a:solid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dirty="0" smtClean="0">
                  <a:solidFill>
                    <a:schemeClr val="tx1">
                      <a:lumMod val="50000"/>
                      <a:lumOff val="50000"/>
                    </a:schemeClr>
                  </a:solidFill>
                </a:rPr>
                <a:t>Headline</a:t>
              </a:r>
              <a:endParaRPr lang="en-US" dirty="0">
                <a:solidFill>
                  <a:schemeClr val="tx1">
                    <a:lumMod val="50000"/>
                    <a:lumOff val="50000"/>
                  </a:schemeClr>
                </a:solidFill>
              </a:endParaRPr>
            </a:p>
          </p:txBody>
        </p:sp>
        <p:sp>
          <p:nvSpPr>
            <p:cNvPr id="58" name="Rectangle 57"/>
            <p:cNvSpPr/>
            <p:nvPr/>
          </p:nvSpPr>
          <p:spPr>
            <a:xfrm>
              <a:off x="449469" y="3124476"/>
              <a:ext cx="2005096" cy="501277"/>
            </a:xfrm>
            <a:prstGeom prst="rect">
              <a:avLst/>
            </a:prstGeom>
            <a:solidFill>
              <a:srgbClr val="FFFFFF"/>
            </a:solidFill>
            <a:ln>
              <a:solidFill>
                <a:srgbClr val="7F7F7F"/>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lumMod val="50000"/>
                      <a:lumOff val="50000"/>
                    </a:schemeClr>
                  </a:solidFill>
                </a:rPr>
                <a:t>Copy</a:t>
              </a:r>
              <a:endParaRPr lang="en-US" dirty="0">
                <a:solidFill>
                  <a:schemeClr val="tx1">
                    <a:lumMod val="50000"/>
                    <a:lumOff val="50000"/>
                  </a:schemeClr>
                </a:solidFill>
              </a:endParaRPr>
            </a:p>
          </p:txBody>
        </p:sp>
        <p:sp>
          <p:nvSpPr>
            <p:cNvPr id="59" name="Rectangle 58"/>
            <p:cNvSpPr/>
            <p:nvPr/>
          </p:nvSpPr>
          <p:spPr>
            <a:xfrm>
              <a:off x="449470" y="2606645"/>
              <a:ext cx="2005095" cy="207466"/>
            </a:xfrm>
            <a:prstGeom prst="rect">
              <a:avLst/>
            </a:prstGeom>
            <a:solidFill>
              <a:srgbClr val="FFFFFF"/>
            </a:solidFill>
            <a:ln>
              <a:solidFill>
                <a:srgbClr val="7F7F7F"/>
              </a:solidFill>
              <a:prstDash val="dash"/>
            </a:ln>
            <a:effectLst/>
          </p:spPr>
          <p:style>
            <a:lnRef idx="1">
              <a:schemeClr val="accent1"/>
            </a:lnRef>
            <a:fillRef idx="3">
              <a:schemeClr val="accent1"/>
            </a:fillRef>
            <a:effectRef idx="2">
              <a:schemeClr val="accent1"/>
            </a:effectRef>
            <a:fontRef idx="minor">
              <a:schemeClr val="lt1"/>
            </a:fontRef>
          </p:style>
          <p:txBody>
            <a:bodyPr rtlCol="0" anchor="t"/>
            <a:lstStyle/>
            <a:p>
              <a:pPr algn="ctr"/>
              <a:r>
                <a:rPr lang="en-US" sz="1400" dirty="0">
                  <a:solidFill>
                    <a:schemeClr val="tx1">
                      <a:lumMod val="50000"/>
                      <a:lumOff val="50000"/>
                    </a:schemeClr>
                  </a:solidFill>
                </a:rPr>
                <a:t>Caption</a:t>
              </a:r>
            </a:p>
          </p:txBody>
        </p:sp>
      </p:grpSp>
      <p:sp>
        <p:nvSpPr>
          <p:cNvPr id="5" name="Rectangle 4"/>
          <p:cNvSpPr/>
          <p:nvPr/>
        </p:nvSpPr>
        <p:spPr>
          <a:xfrm>
            <a:off x="6316518" y="1232010"/>
            <a:ext cx="3019456" cy="3778774"/>
          </a:xfrm>
          <a:prstGeom prst="rect">
            <a:avLst/>
          </a:prstGeom>
        </p:spPr>
        <p:txBody>
          <a:bodyPr wrap="square" lIns="120189" tIns="60094" rIns="120189" bIns="60094">
            <a:spAutoFit/>
          </a:bodyPr>
          <a:lstStyle/>
          <a:p>
            <a:pPr>
              <a:spcAft>
                <a:spcPts val="1052"/>
              </a:spcAft>
            </a:pPr>
            <a:r>
              <a:rPr lang="en-US" sz="1100" dirty="0" smtClean="0">
                <a:latin typeface="SharpSansNo1-Light"/>
                <a:cs typeface="SharpSansNo1-Light"/>
              </a:rPr>
              <a:t>Sparring questions for a great value proposition and fake ad:</a:t>
            </a:r>
            <a:endParaRPr lang="en-US" sz="800" dirty="0">
              <a:solidFill>
                <a:srgbClr val="7F7F7F"/>
              </a:solidFill>
            </a:endParaRPr>
          </a:p>
          <a:p>
            <a:pPr marL="375590" indent="-375590">
              <a:spcAft>
                <a:spcPts val="1052"/>
              </a:spcAft>
              <a:buFont typeface="Arial"/>
              <a:buChar char="•"/>
            </a:pPr>
            <a:r>
              <a:rPr lang="en-US" sz="800" dirty="0">
                <a:solidFill>
                  <a:srgbClr val="7F7F7F"/>
                </a:solidFill>
              </a:rPr>
              <a:t>Is it clear and focused? </a:t>
            </a:r>
          </a:p>
          <a:p>
            <a:pPr marL="375590" indent="-375590">
              <a:spcAft>
                <a:spcPts val="1052"/>
              </a:spcAft>
              <a:buFont typeface="Arial"/>
              <a:buChar char="•"/>
            </a:pPr>
            <a:r>
              <a:rPr lang="en-US" sz="800" dirty="0">
                <a:solidFill>
                  <a:srgbClr val="7F7F7F"/>
                </a:solidFill>
              </a:rPr>
              <a:t>Is it written in consumer language?</a:t>
            </a:r>
          </a:p>
          <a:p>
            <a:pPr marL="375590" indent="-375590">
              <a:spcAft>
                <a:spcPts val="1052"/>
              </a:spcAft>
              <a:buFont typeface="Arial"/>
              <a:buChar char="•"/>
            </a:pPr>
            <a:r>
              <a:rPr lang="en-US" sz="800" dirty="0">
                <a:solidFill>
                  <a:srgbClr val="7F7F7F"/>
                </a:solidFill>
              </a:rPr>
              <a:t>How is it inspirational? Does it generate emotion? What is it that would motivate people about this proposition? </a:t>
            </a:r>
          </a:p>
          <a:p>
            <a:pPr marL="375590" indent="-375590">
              <a:spcAft>
                <a:spcPts val="1052"/>
              </a:spcAft>
              <a:buFont typeface="Arial"/>
              <a:buChar char="•"/>
            </a:pPr>
            <a:r>
              <a:rPr lang="en-US" sz="800" dirty="0">
                <a:solidFill>
                  <a:srgbClr val="7F7F7F"/>
                </a:solidFill>
              </a:rPr>
              <a:t>Is it fact based?</a:t>
            </a:r>
          </a:p>
          <a:p>
            <a:pPr marL="375590" indent="-375590">
              <a:spcAft>
                <a:spcPts val="1052"/>
              </a:spcAft>
              <a:buFont typeface="Arial"/>
              <a:buChar char="•"/>
            </a:pPr>
            <a:r>
              <a:rPr lang="en-US" sz="800" dirty="0">
                <a:solidFill>
                  <a:srgbClr val="7F7F7F"/>
                </a:solidFill>
              </a:rPr>
              <a:t>Will it make the target consumer react because it has touched a nerve and is relevant?</a:t>
            </a:r>
          </a:p>
          <a:p>
            <a:pPr marL="375590" indent="-375590">
              <a:spcAft>
                <a:spcPts val="1052"/>
              </a:spcAft>
              <a:buFont typeface="Arial"/>
              <a:buChar char="•"/>
            </a:pPr>
            <a:r>
              <a:rPr lang="en-US" sz="800" dirty="0">
                <a:solidFill>
                  <a:srgbClr val="7F7F7F"/>
                </a:solidFill>
              </a:rPr>
              <a:t>Does it really stand out? Is it different? What key elements are different? (Simplicity, price, looks…)</a:t>
            </a:r>
          </a:p>
          <a:p>
            <a:pPr marL="375590" indent="-375590">
              <a:spcAft>
                <a:spcPts val="1052"/>
              </a:spcAft>
              <a:buFont typeface="Arial"/>
              <a:buChar char="•"/>
            </a:pPr>
            <a:r>
              <a:rPr lang="en-US" sz="800" dirty="0">
                <a:solidFill>
                  <a:srgbClr val="7F7F7F"/>
                </a:solidFill>
              </a:rPr>
              <a:t>What are the proof points that back up the value prop and give substance to the proposition?</a:t>
            </a:r>
          </a:p>
          <a:p>
            <a:pPr marL="375590" indent="-375590">
              <a:spcAft>
                <a:spcPts val="1052"/>
              </a:spcAft>
              <a:buFont typeface="Arial"/>
              <a:buChar char="•"/>
            </a:pPr>
            <a:r>
              <a:rPr lang="en-US" sz="800" dirty="0">
                <a:solidFill>
                  <a:srgbClr val="7F7F7F"/>
                </a:solidFill>
              </a:rPr>
              <a:t>Does it fit with your brand? </a:t>
            </a:r>
          </a:p>
          <a:p>
            <a:pPr marL="375590" indent="-375590">
              <a:spcAft>
                <a:spcPts val="1052"/>
              </a:spcAft>
              <a:buFont typeface="Arial"/>
              <a:buChar char="•"/>
            </a:pPr>
            <a:r>
              <a:rPr lang="en-US" sz="800" dirty="0">
                <a:solidFill>
                  <a:srgbClr val="7F7F7F"/>
                </a:solidFill>
              </a:rPr>
              <a:t>Does it address the agreed business objective?</a:t>
            </a:r>
          </a:p>
          <a:p>
            <a:pPr marL="375590" indent="-375590">
              <a:spcAft>
                <a:spcPts val="1052"/>
              </a:spcAft>
              <a:buFont typeface="Arial"/>
              <a:buChar char="•"/>
            </a:pPr>
            <a:r>
              <a:rPr lang="en-US" sz="800" dirty="0">
                <a:solidFill>
                  <a:srgbClr val="7F7F7F"/>
                </a:solidFill>
              </a:rPr>
              <a:t>Is it actionable and does it lead to inspiring and differentiated communication?</a:t>
            </a:r>
          </a:p>
        </p:txBody>
      </p:sp>
      <p:grpSp>
        <p:nvGrpSpPr>
          <p:cNvPr id="9" name="Group 8"/>
          <p:cNvGrpSpPr/>
          <p:nvPr/>
        </p:nvGrpSpPr>
        <p:grpSpPr>
          <a:xfrm>
            <a:off x="235790" y="4824520"/>
            <a:ext cx="3341344" cy="3435626"/>
            <a:chOff x="2397704" y="957008"/>
            <a:chExt cx="2470650" cy="2668745"/>
          </a:xfrm>
        </p:grpSpPr>
        <p:sp>
          <p:nvSpPr>
            <p:cNvPr id="129" name="Rectangle 128"/>
            <p:cNvSpPr/>
            <p:nvPr/>
          </p:nvSpPr>
          <p:spPr>
            <a:xfrm>
              <a:off x="2606966" y="957008"/>
              <a:ext cx="2005096" cy="2668745"/>
            </a:xfrm>
            <a:prstGeom prst="rect">
              <a:avLst/>
            </a:prstGeom>
            <a:solidFill>
              <a:srgbClr val="FFFFFF"/>
            </a:solid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lumMod val="50000"/>
                    <a:lumOff val="50000"/>
                  </a:schemeClr>
                </a:solidFill>
              </a:endParaRPr>
            </a:p>
          </p:txBody>
        </p:sp>
        <p:sp>
          <p:nvSpPr>
            <p:cNvPr id="130" name="Title 1"/>
            <p:cNvSpPr txBox="1">
              <a:spLocks/>
            </p:cNvSpPr>
            <p:nvPr/>
          </p:nvSpPr>
          <p:spPr>
            <a:xfrm>
              <a:off x="2606965" y="2064706"/>
              <a:ext cx="2261389" cy="450409"/>
            </a:xfrm>
            <a:prstGeom prst="rect">
              <a:avLst/>
            </a:prstGeom>
          </p:spPr>
          <p:txBody>
            <a:bodyPr/>
            <a:lstStyle>
              <a:lvl1pPr algn="l" defTabSz="457200" rtl="0" eaLnBrk="1" latinLnBrk="0" hangingPunct="1">
                <a:lnSpc>
                  <a:spcPct val="90000"/>
                </a:lnSpc>
                <a:spcBef>
                  <a:spcPct val="0"/>
                </a:spcBef>
                <a:buNone/>
                <a:defRPr lang="fi-FI" sz="4000" b="0" i="0" kern="1200" dirty="0" err="1" smtClean="0">
                  <a:solidFill>
                    <a:srgbClr val="000000"/>
                  </a:solidFill>
                  <a:latin typeface="+mj-lt"/>
                  <a:ea typeface="+mj-ea"/>
                  <a:cs typeface="SharpSansNo1-Extrabold"/>
                </a:defRPr>
              </a:lvl1pPr>
            </a:lstStyle>
            <a:p>
              <a:r>
                <a:rPr lang="en-US" sz="2600" dirty="0">
                  <a:solidFill>
                    <a:srgbClr val="7F7F7F"/>
                  </a:solidFill>
                </a:rPr>
                <a:t>ADVERTISEMENT</a:t>
              </a:r>
            </a:p>
          </p:txBody>
        </p:sp>
        <p:sp>
          <p:nvSpPr>
            <p:cNvPr id="131" name="Subtitle 2"/>
            <p:cNvSpPr txBox="1">
              <a:spLocks/>
            </p:cNvSpPr>
            <p:nvPr/>
          </p:nvSpPr>
          <p:spPr>
            <a:xfrm>
              <a:off x="2638556" y="2327189"/>
              <a:ext cx="1723971" cy="561229"/>
            </a:xfrm>
            <a:prstGeom prst="rect">
              <a:avLst/>
            </a:prstGeom>
          </p:spPr>
          <p:txBody>
            <a:bodyPr/>
            <a:lstStyle>
              <a:lvl1pPr marL="342900" indent="-342900" algn="l" defTabSz="457200" rtl="0" eaLnBrk="1" latinLnBrk="0" hangingPunct="1">
                <a:spcBef>
                  <a:spcPts val="0"/>
                </a:spcBef>
                <a:spcAft>
                  <a:spcPts val="600"/>
                </a:spcAft>
                <a:buFont typeface="Arial"/>
                <a:buChar char="•"/>
                <a:defRPr sz="1400" kern="1200">
                  <a:solidFill>
                    <a:schemeClr val="tx1"/>
                  </a:solidFill>
                  <a:latin typeface="+mn-lt"/>
                  <a:ea typeface="+mn-ea"/>
                  <a:cs typeface="+mn-cs"/>
                </a:defRPr>
              </a:lvl1pPr>
              <a:lvl2pPr marL="742950" indent="-285750" algn="l" defTabSz="457200" rtl="0" eaLnBrk="1" latinLnBrk="0" hangingPunct="1">
                <a:spcBef>
                  <a:spcPts val="0"/>
                </a:spcBef>
                <a:spcAft>
                  <a:spcPts val="600"/>
                </a:spcAft>
                <a:buFont typeface="Arial"/>
                <a:buChar char="•"/>
                <a:defRPr sz="1200" kern="1200">
                  <a:solidFill>
                    <a:schemeClr val="tx1"/>
                  </a:solidFill>
                  <a:latin typeface="+mn-lt"/>
                  <a:ea typeface="+mn-ea"/>
                  <a:cs typeface="+mn-cs"/>
                </a:defRPr>
              </a:lvl2pPr>
              <a:lvl3pPr marL="1200150" indent="-285750" algn="l" defTabSz="457200" rtl="0" eaLnBrk="1" latinLnBrk="0" hangingPunct="1">
                <a:spcBef>
                  <a:spcPts val="0"/>
                </a:spcBef>
                <a:spcAft>
                  <a:spcPts val="600"/>
                </a:spcAft>
                <a:buFont typeface="Arial"/>
                <a:buChar char="•"/>
                <a:defRPr sz="1100" kern="1200">
                  <a:solidFill>
                    <a:schemeClr val="tx1"/>
                  </a:solidFill>
                  <a:latin typeface="+mn-lt"/>
                  <a:ea typeface="+mn-ea"/>
                  <a:cs typeface="+mn-cs"/>
                </a:defRPr>
              </a:lvl3pPr>
              <a:lvl4pPr marL="16573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4pPr>
              <a:lvl5pPr marL="2114550" indent="-285750" algn="l" defTabSz="457200" rtl="0" eaLnBrk="1" latinLnBrk="0" hangingPunct="1">
                <a:spcBef>
                  <a:spcPts val="0"/>
                </a:spcBef>
                <a:spcAft>
                  <a:spcPts val="600"/>
                </a:spcAft>
                <a:buFont typeface="Arial"/>
                <a:buChar char="•"/>
                <a:defRPr sz="105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300" dirty="0">
                  <a:solidFill>
                    <a:srgbClr val="000000"/>
                  </a:solidFill>
                </a:rPr>
                <a:t>THE FIRST </a:t>
              </a:r>
              <a:r>
                <a:rPr lang="en-US" sz="1300" dirty="0">
                  <a:solidFill>
                    <a:srgbClr val="FF0000"/>
                  </a:solidFill>
                </a:rPr>
                <a:t>PROTOTYPE</a:t>
              </a:r>
            </a:p>
          </p:txBody>
        </p:sp>
        <p:sp>
          <p:nvSpPr>
            <p:cNvPr id="132" name="Title 1"/>
            <p:cNvSpPr txBox="1">
              <a:spLocks/>
            </p:cNvSpPr>
            <p:nvPr/>
          </p:nvSpPr>
          <p:spPr>
            <a:xfrm>
              <a:off x="2397704" y="1660074"/>
              <a:ext cx="1263836" cy="761986"/>
            </a:xfrm>
            <a:prstGeom prst="rect">
              <a:avLst/>
            </a:prstGeom>
            <a:noFill/>
          </p:spPr>
          <p:txBody>
            <a:bodyPr vert="horz" wrap="square" lIns="359943" tIns="360000" rIns="431931" bIns="360000" rtlCol="0" anchor="b">
              <a:spAutoFit/>
            </a:bodyPr>
            <a:lstStyle>
              <a:lvl1pPr algn="l" defTabSz="457200" rtl="0" eaLnBrk="1" latinLnBrk="0" hangingPunct="1">
                <a:lnSpc>
                  <a:spcPct val="90000"/>
                </a:lnSpc>
                <a:spcBef>
                  <a:spcPct val="0"/>
                </a:spcBef>
                <a:buNone/>
                <a:defRPr lang="fi-FI" sz="6000" b="1" i="0" kern="1200">
                  <a:solidFill>
                    <a:srgbClr val="000000"/>
                  </a:solidFill>
                  <a:latin typeface="+mj-lt"/>
                  <a:ea typeface="+mj-ea"/>
                  <a:cs typeface="SharpSansNo1-Extrabold"/>
                </a:defRPr>
              </a:lvl1pPr>
            </a:lstStyle>
            <a:p>
              <a:r>
                <a:rPr lang="en-US" sz="1800" dirty="0">
                  <a:solidFill>
                    <a:schemeClr val="tx1">
                      <a:lumMod val="50000"/>
                      <a:lumOff val="50000"/>
                    </a:schemeClr>
                  </a:solidFill>
                </a:rPr>
                <a:t>FAKE</a:t>
              </a:r>
              <a:endParaRPr lang="en-US" sz="1800" dirty="0"/>
            </a:p>
          </p:txBody>
        </p:sp>
      </p:grpSp>
      <p:sp>
        <p:nvSpPr>
          <p:cNvPr id="133" name="Rectangle 132"/>
          <p:cNvSpPr/>
          <p:nvPr/>
        </p:nvSpPr>
        <p:spPr>
          <a:xfrm>
            <a:off x="518797" y="8472117"/>
            <a:ext cx="2711722" cy="3435626"/>
          </a:xfrm>
          <a:prstGeom prst="rect">
            <a:avLst/>
          </a:prstGeom>
          <a:solidFill>
            <a:srgbClr val="FFFFFF"/>
          </a:solid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ctr"/>
          <a:lstStyle/>
          <a:p>
            <a:pPr algn="ctr"/>
            <a:endParaRPr lang="en-US" dirty="0">
              <a:solidFill>
                <a:schemeClr val="tx1">
                  <a:lumMod val="50000"/>
                  <a:lumOff val="50000"/>
                </a:schemeClr>
              </a:solidFill>
            </a:endParaRPr>
          </a:p>
        </p:txBody>
      </p:sp>
      <p:sp>
        <p:nvSpPr>
          <p:cNvPr id="134" name="Rectangle 133"/>
          <p:cNvSpPr/>
          <p:nvPr/>
        </p:nvSpPr>
        <p:spPr>
          <a:xfrm>
            <a:off x="3406318" y="8472117"/>
            <a:ext cx="2711722" cy="3435626"/>
          </a:xfrm>
          <a:prstGeom prst="rect">
            <a:avLst/>
          </a:prstGeom>
          <a:solidFill>
            <a:srgbClr val="FFFFFF"/>
          </a:solid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ctr"/>
          <a:lstStyle/>
          <a:p>
            <a:pPr algn="ctr"/>
            <a:endParaRPr lang="en-US" dirty="0">
              <a:solidFill>
                <a:schemeClr val="tx1">
                  <a:lumMod val="50000"/>
                  <a:lumOff val="50000"/>
                </a:schemeClr>
              </a:solidFill>
            </a:endParaRPr>
          </a:p>
        </p:txBody>
      </p:sp>
      <p:pic>
        <p:nvPicPr>
          <p:cNvPr id="137" name="Picture 136"/>
          <p:cNvPicPr>
            <a:picLocks noChangeAspect="1"/>
          </p:cNvPicPr>
          <p:nvPr/>
        </p:nvPicPr>
        <p:blipFill>
          <a:blip r:embed="rId2"/>
          <a:stretch>
            <a:fillRect/>
          </a:stretch>
        </p:blipFill>
        <p:spPr>
          <a:xfrm rot="16200000">
            <a:off x="8303576" y="11452901"/>
            <a:ext cx="184615" cy="2321464"/>
          </a:xfrm>
          <a:prstGeom prst="rect">
            <a:avLst/>
          </a:prstGeom>
        </p:spPr>
      </p:pic>
      <p:grpSp>
        <p:nvGrpSpPr>
          <p:cNvPr id="21" name="Group 20"/>
          <p:cNvGrpSpPr/>
          <p:nvPr/>
        </p:nvGrpSpPr>
        <p:grpSpPr>
          <a:xfrm>
            <a:off x="518802" y="12375101"/>
            <a:ext cx="3719562" cy="316974"/>
            <a:chOff x="331261" y="9593345"/>
            <a:chExt cx="2750311" cy="246221"/>
          </a:xfrm>
        </p:grpSpPr>
        <p:pic>
          <p:nvPicPr>
            <p:cNvPr id="22" name="Picture 21"/>
            <p:cNvPicPr>
              <a:picLocks noChangeAspect="1"/>
            </p:cNvPicPr>
            <p:nvPr/>
          </p:nvPicPr>
          <p:blipFill>
            <a:blip r:embed="rId3"/>
            <a:stretch>
              <a:fillRect/>
            </a:stretch>
          </p:blipFill>
          <p:spPr>
            <a:xfrm>
              <a:off x="331261" y="9616627"/>
              <a:ext cx="567449" cy="199131"/>
            </a:xfrm>
            <a:prstGeom prst="rect">
              <a:avLst/>
            </a:prstGeom>
          </p:spPr>
        </p:pic>
        <p:sp>
          <p:nvSpPr>
            <p:cNvPr id="23" name="TextBox 22"/>
            <p:cNvSpPr txBox="1"/>
            <p:nvPr/>
          </p:nvSpPr>
          <p:spPr>
            <a:xfrm>
              <a:off x="842619" y="9593345"/>
              <a:ext cx="2238953" cy="246221"/>
            </a:xfrm>
            <a:prstGeom prst="rect">
              <a:avLst/>
            </a:prstGeom>
            <a:noFill/>
          </p:spPr>
          <p:txBody>
            <a:bodyPr wrap="square" rtlCol="0">
              <a:spAutoFit/>
            </a:bodyPr>
            <a:lstStyle/>
            <a:p>
              <a:r>
                <a:rPr lang="en-US" sz="700" dirty="0">
                  <a:solidFill>
                    <a:schemeClr val="bg1">
                      <a:lumMod val="65000"/>
                    </a:schemeClr>
                  </a:solidFill>
                  <a:latin typeface="SharpSansNo1-Light"/>
                  <a:cs typeface="SharpSansNo1-Light"/>
                </a:rPr>
                <a:t>Lean Service Creation Toolbox by </a:t>
              </a:r>
              <a:r>
                <a:rPr lang="en-US" sz="700" dirty="0" err="1">
                  <a:solidFill>
                    <a:schemeClr val="bg1">
                      <a:lumMod val="65000"/>
                    </a:schemeClr>
                  </a:solidFill>
                  <a:latin typeface="SharpSansNo1-Light"/>
                  <a:cs typeface="SharpSansNo1-Light"/>
                </a:rPr>
                <a:t>Futurice</a:t>
              </a:r>
              <a:r>
                <a:rPr lang="en-US" sz="700" dirty="0">
                  <a:solidFill>
                    <a:schemeClr val="bg1">
                      <a:lumMod val="65000"/>
                    </a:schemeClr>
                  </a:solidFill>
                  <a:latin typeface="SharpSansNo1-Light"/>
                  <a:cs typeface="SharpSansNo1-Light"/>
                </a:rPr>
                <a:t> Ltd is licensed under a Creative Commons Attribution-</a:t>
              </a:r>
              <a:r>
                <a:rPr lang="en-US" sz="700" dirty="0" err="1">
                  <a:solidFill>
                    <a:schemeClr val="bg1">
                      <a:lumMod val="65000"/>
                    </a:schemeClr>
                  </a:solidFill>
                  <a:latin typeface="SharpSansNo1-Light"/>
                  <a:cs typeface="SharpSansNo1-Light"/>
                </a:rPr>
                <a:t>ShareAlike</a:t>
              </a:r>
              <a:r>
                <a:rPr lang="en-US" sz="700" dirty="0">
                  <a:solidFill>
                    <a:schemeClr val="bg1">
                      <a:lumMod val="65000"/>
                    </a:schemeClr>
                  </a:solidFill>
                  <a:latin typeface="SharpSansNo1-Light"/>
                  <a:cs typeface="SharpSansNo1-Light"/>
                </a:rPr>
                <a:t> 4.0 International License.</a:t>
              </a:r>
            </a:p>
          </p:txBody>
        </p:sp>
      </p:grpSp>
      <p:pic>
        <p:nvPicPr>
          <p:cNvPr id="2" name="Picture 1"/>
          <p:cNvPicPr>
            <a:picLocks noChangeAspect="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Lst>
          </a:blip>
          <a:srcRect l="19175" t="48695" r="58304"/>
          <a:stretch/>
        </p:blipFill>
        <p:spPr>
          <a:xfrm>
            <a:off x="619074" y="1577962"/>
            <a:ext cx="810439" cy="647500"/>
          </a:xfrm>
          <a:prstGeom prst="rect">
            <a:avLst/>
          </a:prstGeom>
        </p:spPr>
      </p:pic>
      <p:sp>
        <p:nvSpPr>
          <p:cNvPr id="25" name="Rectangle 24"/>
          <p:cNvSpPr/>
          <p:nvPr/>
        </p:nvSpPr>
        <p:spPr>
          <a:xfrm>
            <a:off x="518802" y="1291853"/>
            <a:ext cx="5599235" cy="1104719"/>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WHAT IS THE FIRST TWEET WE SEND TO LAUNCH THE NEW PRODUCT?</a:t>
            </a:r>
          </a:p>
        </p:txBody>
      </p:sp>
      <p:sp>
        <p:nvSpPr>
          <p:cNvPr id="27" name="Rectangle 26"/>
          <p:cNvSpPr/>
          <p:nvPr/>
        </p:nvSpPr>
        <p:spPr>
          <a:xfrm>
            <a:off x="518798" y="2567006"/>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HOW DO USERS FEEL WHEN THEY USE  THE PRODUCT? </a:t>
            </a:r>
          </a:p>
        </p:txBody>
      </p:sp>
      <p:sp>
        <p:nvSpPr>
          <p:cNvPr id="28" name="Rectangle 27"/>
          <p:cNvSpPr/>
          <p:nvPr/>
        </p:nvSpPr>
        <p:spPr>
          <a:xfrm>
            <a:off x="3397178" y="2567006"/>
            <a:ext cx="2711723" cy="2063657"/>
          </a:xfrm>
          <a:prstGeom prst="rect">
            <a:avLst/>
          </a:prstGeom>
          <a:noFill/>
          <a:ln>
            <a:solidFill>
              <a:schemeClr val="tx1">
                <a:lumMod val="50000"/>
                <a:lumOff val="50000"/>
              </a:schemeClr>
            </a:solidFill>
            <a:prstDash val="dash"/>
          </a:ln>
          <a:effectLst/>
        </p:spPr>
        <p:style>
          <a:lnRef idx="1">
            <a:schemeClr val="accent1"/>
          </a:lnRef>
          <a:fillRef idx="3">
            <a:schemeClr val="accent1"/>
          </a:fillRef>
          <a:effectRef idx="2">
            <a:schemeClr val="accent1"/>
          </a:effectRef>
          <a:fontRef idx="minor">
            <a:schemeClr val="lt1"/>
          </a:fontRef>
        </p:style>
        <p:txBody>
          <a:bodyPr lIns="120189" tIns="60094" rIns="120189" bIns="60094" rtlCol="0" anchor="t"/>
          <a:lstStyle/>
          <a:p>
            <a:r>
              <a:rPr lang="en-US" sz="1100" dirty="0">
                <a:solidFill>
                  <a:srgbClr val="000000"/>
                </a:solidFill>
                <a:latin typeface="+mj-lt"/>
              </a:rPr>
              <a:t>WHAT IS THE BRAND PERSONALITY?</a:t>
            </a:r>
          </a:p>
          <a:p>
            <a:pPr marL="225354" indent="-225354">
              <a:buFont typeface="Arial"/>
              <a:buChar char="•"/>
            </a:pPr>
            <a:r>
              <a:rPr lang="en-US" sz="700" dirty="0">
                <a:solidFill>
                  <a:schemeClr val="tx1">
                    <a:lumMod val="50000"/>
                    <a:lumOff val="50000"/>
                  </a:schemeClr>
                </a:solidFill>
              </a:rPr>
              <a:t>Describe yourself as a person? </a:t>
            </a:r>
          </a:p>
          <a:p>
            <a:pPr marL="225354" indent="-225354">
              <a:buFont typeface="Arial"/>
              <a:buChar char="•"/>
            </a:pPr>
            <a:r>
              <a:rPr lang="en-US" sz="700" dirty="0">
                <a:solidFill>
                  <a:schemeClr val="tx1">
                    <a:lumMod val="50000"/>
                    <a:lumOff val="50000"/>
                  </a:schemeClr>
                </a:solidFill>
              </a:rPr>
              <a:t>What car make would you be? </a:t>
            </a:r>
          </a:p>
          <a:p>
            <a:pPr marL="225354" indent="-225354">
              <a:buFont typeface="Arial"/>
              <a:buChar char="•"/>
            </a:pPr>
            <a:r>
              <a:rPr lang="en-US" sz="700" dirty="0">
                <a:solidFill>
                  <a:schemeClr val="tx1">
                    <a:lumMod val="50000"/>
                    <a:lumOff val="50000"/>
                  </a:schemeClr>
                </a:solidFill>
              </a:rPr>
              <a:t>What restaurant?</a:t>
            </a:r>
          </a:p>
          <a:p>
            <a:pPr marL="225354" indent="-225354">
              <a:buFont typeface="Arial"/>
              <a:buChar char="•"/>
            </a:pPr>
            <a:r>
              <a:rPr lang="en-US" sz="700" dirty="0">
                <a:solidFill>
                  <a:schemeClr val="tx1">
                    <a:lumMod val="50000"/>
                    <a:lumOff val="50000"/>
                  </a:schemeClr>
                </a:solidFill>
              </a:rPr>
              <a:t>What city?</a:t>
            </a:r>
          </a:p>
          <a:p>
            <a:pPr marL="225354" indent="-225354">
              <a:buFont typeface="Arial"/>
              <a:buChar char="•"/>
            </a:pPr>
            <a:r>
              <a:rPr lang="en-US" sz="700" dirty="0">
                <a:solidFill>
                  <a:schemeClr val="tx1">
                    <a:lumMod val="50000"/>
                    <a:lumOff val="50000"/>
                  </a:schemeClr>
                </a:solidFill>
              </a:rPr>
              <a:t>What singer/actor?</a:t>
            </a:r>
          </a:p>
          <a:p>
            <a:pPr marL="225354" indent="-225354">
              <a:buFont typeface="Arial"/>
              <a:buChar char="•"/>
            </a:pPr>
            <a:r>
              <a:rPr lang="en-US" sz="700" dirty="0">
                <a:solidFill>
                  <a:schemeClr val="tx1">
                    <a:lumMod val="50000"/>
                    <a:lumOff val="50000"/>
                  </a:schemeClr>
                </a:solidFill>
              </a:rPr>
              <a:t>What animal?</a:t>
            </a:r>
          </a:p>
        </p:txBody>
      </p:sp>
    </p:spTree>
    <p:extLst>
      <p:ext uri="{BB962C8B-B14F-4D97-AF65-F5344CB8AC3E}">
        <p14:creationId xmlns:p14="http://schemas.microsoft.com/office/powerpoint/2010/main" val="267539793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futurice-ppt-template-140115_oikea template">
  <a:themeElements>
    <a:clrScheme name="Futurice colors">
      <a:dk1>
        <a:sysClr val="windowText" lastClr="000000"/>
      </a:dk1>
      <a:lt1>
        <a:sysClr val="window" lastClr="FFFFFF"/>
      </a:lt1>
      <a:dk2>
        <a:srgbClr val="266826"/>
      </a:dk2>
      <a:lt2>
        <a:srgbClr val="41AF46"/>
      </a:lt2>
      <a:accent1>
        <a:srgbClr val="CDECE4"/>
      </a:accent1>
      <a:accent2>
        <a:srgbClr val="FFF046"/>
      </a:accent2>
      <a:accent3>
        <a:srgbClr val="005A4B"/>
      </a:accent3>
      <a:accent4>
        <a:srgbClr val="BEC3E6"/>
      </a:accent4>
      <a:accent5>
        <a:srgbClr val="46289A"/>
      </a:accent5>
      <a:accent6>
        <a:srgbClr val="FF5240"/>
      </a:accent6>
      <a:hlink>
        <a:srgbClr val="329E41"/>
      </a:hlink>
      <a:folHlink>
        <a:srgbClr val="500A5A"/>
      </a:folHlink>
    </a:clrScheme>
    <a:fontScheme name="Futurice">
      <a:majorFont>
        <a:latin typeface="SharpSansNo1-Extrabold"/>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SharpSansNo1-Medium"/>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28575" cmpd="sng">
          <a:solidFill>
            <a:schemeClr val="tx1"/>
          </a:solidFill>
          <a:miter lim="800000"/>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8575" cmpd="sng"/>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xmlns="" name="Presentation4" id="{E0BA7DEE-04C8-493B-AEA5-95932302C9BF}" vid="{BFFFB0C6-00D3-41DA-AA3A-4C79AEDA9D44}"/>
    </a:ext>
  </a:extLst>
</a:theme>
</file>

<file path=ppt/theme/theme2.xml><?xml version="1.0" encoding="utf-8"?>
<a:theme xmlns:a="http://schemas.openxmlformats.org/drawingml/2006/main" name="Futurice template with Office font">
  <a:themeElements>
    <a:clrScheme name="Futurice colors">
      <a:dk1>
        <a:sysClr val="windowText" lastClr="000000"/>
      </a:dk1>
      <a:lt1>
        <a:sysClr val="window" lastClr="FFFFFF"/>
      </a:lt1>
      <a:dk2>
        <a:srgbClr val="266826"/>
      </a:dk2>
      <a:lt2>
        <a:srgbClr val="41AF46"/>
      </a:lt2>
      <a:accent1>
        <a:srgbClr val="CDECE4"/>
      </a:accent1>
      <a:accent2>
        <a:srgbClr val="FFF046"/>
      </a:accent2>
      <a:accent3>
        <a:srgbClr val="005A4B"/>
      </a:accent3>
      <a:accent4>
        <a:srgbClr val="BEC3E6"/>
      </a:accent4>
      <a:accent5>
        <a:srgbClr val="46289A"/>
      </a:accent5>
      <a:accent6>
        <a:srgbClr val="FF5240"/>
      </a:accent6>
      <a:hlink>
        <a:srgbClr val="329E41"/>
      </a:hlink>
      <a:folHlink>
        <a:srgbClr val="500A5A"/>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28575" cmpd="sng">
          <a:solidFill>
            <a:schemeClr val="tx1"/>
          </a:solidFill>
          <a:miter lim="800000"/>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8575" cmpd="sng"/>
      </a:spPr>
      <a:bodyPr/>
      <a:lstStyle/>
      <a:style>
        <a:lnRef idx="1">
          <a:schemeClr val="dk1"/>
        </a:lnRef>
        <a:fillRef idx="0">
          <a:schemeClr val="dk1"/>
        </a:fillRef>
        <a:effectRef idx="0">
          <a:schemeClr val="dk1"/>
        </a:effectRef>
        <a:fontRef idx="minor">
          <a:schemeClr val="tx1"/>
        </a:fontRef>
      </a:style>
    </a:lnDef>
  </a:objectDefaults>
  <a:extraClrSchemeLst/>
  <a:extLst>
    <a:ext uri="{05A4C25C-085E-4340-85A3-A5531E510DB2}">
      <thm15:themeFamily xmlns:thm15="http://schemas.microsoft.com/office/thememl/2012/main" xmlns="" name="Presentation4" id="{E0BA7DEE-04C8-493B-AEA5-95932302C9BF}" vid="{BFFFB0C6-00D3-41DA-AA3A-4C79AEDA9D4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futurice-ppt-template-140115_oikea template.potx</Template>
  <TotalTime>62973</TotalTime>
  <Words>1964</Words>
  <Application>Microsoft Macintosh PowerPoint</Application>
  <PresentationFormat>A3 Paper (297x420 mm)</PresentationFormat>
  <Paragraphs>417</Paragraphs>
  <Slides>17</Slides>
  <Notes>0</Notes>
  <HiddenSlides>0</HiddenSlides>
  <MMClips>0</MMClips>
  <ScaleCrop>false</ScaleCrop>
  <HeadingPairs>
    <vt:vector size="4" baseType="variant">
      <vt:variant>
        <vt:lpstr>Theme</vt:lpstr>
      </vt:variant>
      <vt:variant>
        <vt:i4>2</vt:i4>
      </vt:variant>
      <vt:variant>
        <vt:lpstr>Slide Titles</vt:lpstr>
      </vt:variant>
      <vt:variant>
        <vt:i4>17</vt:i4>
      </vt:variant>
    </vt:vector>
  </HeadingPairs>
  <TitlesOfParts>
    <vt:vector size="19" baseType="lpstr">
      <vt:lpstr>futurice-ppt-template-140115_oikea template</vt:lpstr>
      <vt:lpstr>Futurice template with Office font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Futurice document template</dc:title>
  <dc:subject/>
  <dc:creator/>
  <cp:keywords/>
  <dc:description/>
  <cp:lastModifiedBy>Risto Sarvas</cp:lastModifiedBy>
  <cp:revision>479</cp:revision>
  <cp:lastPrinted>2017-02-10T06:07:50Z</cp:lastPrinted>
  <dcterms:created xsi:type="dcterms:W3CDTF">2014-12-23T16:52:30Z</dcterms:created>
  <dcterms:modified xsi:type="dcterms:W3CDTF">2017-05-08T09:35:18Z</dcterms:modified>
  <cp:category/>
</cp:coreProperties>
</file>

<file path=docProps/thumbnail.jpeg>
</file>